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74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mazan Basaran" initials="RB" lastIdx="2" clrIdx="0">
    <p:extLst>
      <p:ext uri="{19B8F6BF-5375-455C-9EA6-DF929625EA0E}">
        <p15:presenceInfo xmlns:p15="http://schemas.microsoft.com/office/powerpoint/2012/main" userId="S::eyu-ramazan.basaran@meb.education::1c082b52-74f8-41ca-9726-cd6cc8665db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254946-8F89-41CC-8787-CF41D5F4029F}" type="doc">
      <dgm:prSet loTypeId="urn:microsoft.com/office/officeart/2008/layout/VerticalCurvedList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tr-TR"/>
        </a:p>
      </dgm:t>
    </dgm:pt>
    <dgm:pt modelId="{035D908F-8912-4A57-9FCB-2588F336E0EB}">
      <dgm:prSet custT="1"/>
      <dgm:spPr/>
      <dgm:t>
        <a:bodyPr/>
        <a:lstStyle/>
        <a:p>
          <a:r>
            <a:rPr lang="tr-TR" sz="2400" dirty="0">
              <a:latin typeface="Arial" panose="020B0604020202020204" pitchFamily="34" charset="0"/>
              <a:cs typeface="Arial" panose="020B0604020202020204" pitchFamily="34" charset="0"/>
            </a:rPr>
            <a:t>Problem Durumu (2 – 3 slayt)</a:t>
          </a:r>
        </a:p>
      </dgm:t>
    </dgm:pt>
    <dgm:pt modelId="{4CC5B2B6-C833-4A82-9D00-9A175175FB21}" type="parTrans" cxnId="{48EC3733-5F8E-489F-BEB2-23928B3ED843}">
      <dgm:prSet/>
      <dgm:spPr/>
      <dgm:t>
        <a:bodyPr/>
        <a:lstStyle/>
        <a:p>
          <a:endParaRPr lang="tr-T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D7E552-EA48-4A9F-BC99-0E79F0A31453}" type="sibTrans" cxnId="{48EC3733-5F8E-489F-BEB2-23928B3ED843}">
      <dgm:prSet/>
      <dgm:spPr/>
      <dgm:t>
        <a:bodyPr/>
        <a:lstStyle/>
        <a:p>
          <a:endParaRPr lang="tr-T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347570-26E9-4F3C-90FD-E098E958E6B0}">
      <dgm:prSet custT="1"/>
      <dgm:spPr/>
      <dgm:t>
        <a:bodyPr/>
        <a:lstStyle/>
        <a:p>
          <a:r>
            <a:rPr lang="tr-TR" sz="2400" dirty="0">
              <a:latin typeface="Arial" panose="020B0604020202020204" pitchFamily="34" charset="0"/>
              <a:cs typeface="Arial" panose="020B0604020202020204" pitchFamily="34" charset="0"/>
            </a:rPr>
            <a:t>Araştırmanın Amacı (1 – 2 slayt)</a:t>
          </a:r>
        </a:p>
      </dgm:t>
    </dgm:pt>
    <dgm:pt modelId="{8CD5940C-8E88-4FFD-99FC-13BC2EAFDD02}" type="parTrans" cxnId="{38102FF0-38AA-4B06-A488-B65A50ADB8EE}">
      <dgm:prSet/>
      <dgm:spPr/>
      <dgm:t>
        <a:bodyPr/>
        <a:lstStyle/>
        <a:p>
          <a:endParaRPr lang="tr-T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568A6E-39B8-4C18-8AB3-DE9F38B73D9C}" type="sibTrans" cxnId="{38102FF0-38AA-4B06-A488-B65A50ADB8EE}">
      <dgm:prSet/>
      <dgm:spPr/>
      <dgm:t>
        <a:bodyPr/>
        <a:lstStyle/>
        <a:p>
          <a:endParaRPr lang="tr-T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370263-D2C8-45BD-8832-DAD750F29AA6}">
      <dgm:prSet custT="1"/>
      <dgm:spPr/>
      <dgm:t>
        <a:bodyPr/>
        <a:lstStyle/>
        <a:p>
          <a:r>
            <a:rPr lang="tr-TR" sz="2400" dirty="0">
              <a:latin typeface="Arial" panose="020B0604020202020204" pitchFamily="34" charset="0"/>
              <a:cs typeface="Arial" panose="020B0604020202020204" pitchFamily="34" charset="0"/>
            </a:rPr>
            <a:t>Yöntem (2 – 3 slayt)</a:t>
          </a:r>
        </a:p>
      </dgm:t>
    </dgm:pt>
    <dgm:pt modelId="{D979EE01-29D5-4563-A32A-F4EB3EA32C92}" type="parTrans" cxnId="{AB066C0A-C217-41A8-BD82-04C8E822A754}">
      <dgm:prSet/>
      <dgm:spPr/>
      <dgm:t>
        <a:bodyPr/>
        <a:lstStyle/>
        <a:p>
          <a:endParaRPr lang="tr-T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B2FC93-6E81-4F96-9B72-818D56589159}" type="sibTrans" cxnId="{AB066C0A-C217-41A8-BD82-04C8E822A754}">
      <dgm:prSet/>
      <dgm:spPr/>
      <dgm:t>
        <a:bodyPr/>
        <a:lstStyle/>
        <a:p>
          <a:endParaRPr lang="tr-T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38789B-3AE3-4BD3-879A-EBCEA0AFC507}">
      <dgm:prSet custT="1"/>
      <dgm:spPr/>
      <dgm:t>
        <a:bodyPr/>
        <a:lstStyle/>
        <a:p>
          <a:r>
            <a:rPr lang="tr-TR" sz="2400" dirty="0">
              <a:latin typeface="Arial" panose="020B0604020202020204" pitchFamily="34" charset="0"/>
              <a:cs typeface="Arial" panose="020B0604020202020204" pitchFamily="34" charset="0"/>
            </a:rPr>
            <a:t>Sonuç ve Öneriler (1 – 2 slayt)</a:t>
          </a:r>
        </a:p>
      </dgm:t>
    </dgm:pt>
    <dgm:pt modelId="{D4BDFEBF-47A3-4478-8196-72C4653C690F}" type="parTrans" cxnId="{722A7F21-AEEE-4A9B-B791-CAE1B5B60A09}">
      <dgm:prSet/>
      <dgm:spPr/>
      <dgm:t>
        <a:bodyPr/>
        <a:lstStyle/>
        <a:p>
          <a:endParaRPr lang="tr-T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87C11A-D43A-47AA-92AB-947D62D30741}" type="sibTrans" cxnId="{722A7F21-AEEE-4A9B-B791-CAE1B5B60A09}">
      <dgm:prSet/>
      <dgm:spPr/>
      <dgm:t>
        <a:bodyPr/>
        <a:lstStyle/>
        <a:p>
          <a:endParaRPr lang="tr-T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489F16-44F4-4DFA-9B83-E7DD6C8018E3}">
      <dgm:prSet custT="1"/>
      <dgm:spPr/>
      <dgm:t>
        <a:bodyPr/>
        <a:lstStyle/>
        <a:p>
          <a:r>
            <a:rPr lang="tr-TR" sz="2400" dirty="0">
              <a:latin typeface="Arial" panose="020B0604020202020204" pitchFamily="34" charset="0"/>
              <a:cs typeface="Arial" panose="020B0604020202020204" pitchFamily="34" charset="0"/>
            </a:rPr>
            <a:t>Kaynakça (1 slayt)</a:t>
          </a:r>
        </a:p>
      </dgm:t>
    </dgm:pt>
    <dgm:pt modelId="{0F7A0058-2604-47AC-8E08-E7F819D7E486}" type="parTrans" cxnId="{6B493487-7F07-487F-8BE7-547B8EBFF62E}">
      <dgm:prSet/>
      <dgm:spPr/>
      <dgm:t>
        <a:bodyPr/>
        <a:lstStyle/>
        <a:p>
          <a:endParaRPr lang="tr-T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1369AC-1280-4DC7-8177-C85D82F39B04}" type="sibTrans" cxnId="{6B493487-7F07-487F-8BE7-547B8EBFF62E}">
      <dgm:prSet/>
      <dgm:spPr/>
      <dgm:t>
        <a:bodyPr/>
        <a:lstStyle/>
        <a:p>
          <a:endParaRPr lang="tr-T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9D3ADE-1695-4E2A-A388-67C1585A4903}">
      <dgm:prSet custT="1"/>
      <dgm:spPr/>
      <dgm:t>
        <a:bodyPr/>
        <a:lstStyle/>
        <a:p>
          <a:r>
            <a:rPr lang="tr-TR" sz="2400" dirty="0">
              <a:latin typeface="Arial" panose="020B0604020202020204" pitchFamily="34" charset="0"/>
              <a:cs typeface="Arial" panose="020B0604020202020204" pitchFamily="34" charset="0"/>
            </a:rPr>
            <a:t>Bulgular (4 – 5 slayt)</a:t>
          </a:r>
        </a:p>
      </dgm:t>
    </dgm:pt>
    <dgm:pt modelId="{5645D1E2-DADD-4F01-AC10-6D2FA3600A37}" type="sibTrans" cxnId="{39D8298F-FF89-4002-8831-F6FA1DC600C0}">
      <dgm:prSet/>
      <dgm:spPr/>
      <dgm:t>
        <a:bodyPr/>
        <a:lstStyle/>
        <a:p>
          <a:endParaRPr lang="tr-T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E2AE55-8F59-4865-AED9-5161DBBBB597}" type="parTrans" cxnId="{39D8298F-FF89-4002-8831-F6FA1DC600C0}">
      <dgm:prSet/>
      <dgm:spPr/>
      <dgm:t>
        <a:bodyPr/>
        <a:lstStyle/>
        <a:p>
          <a:endParaRPr lang="tr-T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D58F2F-B918-4D3B-8528-18A6FA6541FA}" type="pres">
      <dgm:prSet presAssocID="{CC254946-8F89-41CC-8787-CF41D5F4029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36273F0F-B897-44BC-BB06-5ABAD93A05DD}" type="pres">
      <dgm:prSet presAssocID="{CC254946-8F89-41CC-8787-CF41D5F4029F}" presName="Name1" presStyleCnt="0"/>
      <dgm:spPr/>
    </dgm:pt>
    <dgm:pt modelId="{D91B083E-E326-43F4-A77E-1CC9F724463F}" type="pres">
      <dgm:prSet presAssocID="{CC254946-8F89-41CC-8787-CF41D5F4029F}" presName="cycle" presStyleCnt="0"/>
      <dgm:spPr/>
    </dgm:pt>
    <dgm:pt modelId="{86BA2A4F-1227-4F88-AABB-F59A748FF289}" type="pres">
      <dgm:prSet presAssocID="{CC254946-8F89-41CC-8787-CF41D5F4029F}" presName="srcNode" presStyleLbl="node1" presStyleIdx="0" presStyleCnt="6"/>
      <dgm:spPr/>
    </dgm:pt>
    <dgm:pt modelId="{CD8110F4-A754-49D0-9BE8-3E03D42CF512}" type="pres">
      <dgm:prSet presAssocID="{CC254946-8F89-41CC-8787-CF41D5F4029F}" presName="conn" presStyleLbl="parChTrans1D2" presStyleIdx="0" presStyleCnt="1"/>
      <dgm:spPr/>
      <dgm:t>
        <a:bodyPr/>
        <a:lstStyle/>
        <a:p>
          <a:endParaRPr lang="tr-TR"/>
        </a:p>
      </dgm:t>
    </dgm:pt>
    <dgm:pt modelId="{055EDF29-28E5-4507-B916-273B9402696E}" type="pres">
      <dgm:prSet presAssocID="{CC254946-8F89-41CC-8787-CF41D5F4029F}" presName="extraNode" presStyleLbl="node1" presStyleIdx="0" presStyleCnt="6"/>
      <dgm:spPr/>
    </dgm:pt>
    <dgm:pt modelId="{5E2176C2-7E76-4BC8-8095-8094915F37AF}" type="pres">
      <dgm:prSet presAssocID="{CC254946-8F89-41CC-8787-CF41D5F4029F}" presName="dstNode" presStyleLbl="node1" presStyleIdx="0" presStyleCnt="6"/>
      <dgm:spPr/>
    </dgm:pt>
    <dgm:pt modelId="{E7177CF1-6270-4E96-9FA3-7A9172BA74B9}" type="pres">
      <dgm:prSet presAssocID="{035D908F-8912-4A57-9FCB-2588F336E0EB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613EA17-B08A-4862-803E-28F6F1B47B0E}" type="pres">
      <dgm:prSet presAssocID="{035D908F-8912-4A57-9FCB-2588F336E0EB}" presName="accent_1" presStyleCnt="0"/>
      <dgm:spPr/>
    </dgm:pt>
    <dgm:pt modelId="{9BF6D339-7D5A-4638-879F-42AF4C5335F8}" type="pres">
      <dgm:prSet presAssocID="{035D908F-8912-4A57-9FCB-2588F336E0EB}" presName="accentRepeatNode" presStyleLbl="solidFgAcc1" presStyleIdx="0" presStyleCnt="6"/>
      <dgm:spPr/>
    </dgm:pt>
    <dgm:pt modelId="{979F5EE9-BB64-4F80-9107-F0657EBA4027}" type="pres">
      <dgm:prSet presAssocID="{62347570-26E9-4F3C-90FD-E098E958E6B0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83F3E33-663A-41AD-933E-51D48D42DA54}" type="pres">
      <dgm:prSet presAssocID="{62347570-26E9-4F3C-90FD-E098E958E6B0}" presName="accent_2" presStyleCnt="0"/>
      <dgm:spPr/>
    </dgm:pt>
    <dgm:pt modelId="{C2A50F06-EE67-42E0-9DD0-B497C71485C2}" type="pres">
      <dgm:prSet presAssocID="{62347570-26E9-4F3C-90FD-E098E958E6B0}" presName="accentRepeatNode" presStyleLbl="solidFgAcc1" presStyleIdx="1" presStyleCnt="6"/>
      <dgm:spPr/>
    </dgm:pt>
    <dgm:pt modelId="{E67FE2D7-02E2-4BA0-930B-23D14B26F2AB}" type="pres">
      <dgm:prSet presAssocID="{4B370263-D2C8-45BD-8832-DAD750F29AA6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3A481E3-AB6C-4058-849A-4985F1727F9A}" type="pres">
      <dgm:prSet presAssocID="{4B370263-D2C8-45BD-8832-DAD750F29AA6}" presName="accent_3" presStyleCnt="0"/>
      <dgm:spPr/>
    </dgm:pt>
    <dgm:pt modelId="{22E07AAA-3D2D-4CAC-97E9-0C299DCA9E13}" type="pres">
      <dgm:prSet presAssocID="{4B370263-D2C8-45BD-8832-DAD750F29AA6}" presName="accentRepeatNode" presStyleLbl="solidFgAcc1" presStyleIdx="2" presStyleCnt="6"/>
      <dgm:spPr/>
    </dgm:pt>
    <dgm:pt modelId="{4700B9EF-FFF5-430F-955F-FC117B6B72A4}" type="pres">
      <dgm:prSet presAssocID="{6A9D3ADE-1695-4E2A-A388-67C1585A4903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302E161-9672-4522-9926-BA27993410EB}" type="pres">
      <dgm:prSet presAssocID="{6A9D3ADE-1695-4E2A-A388-67C1585A4903}" presName="accent_4" presStyleCnt="0"/>
      <dgm:spPr/>
    </dgm:pt>
    <dgm:pt modelId="{A78D9F11-95B5-4734-9640-6498CFBEDAB9}" type="pres">
      <dgm:prSet presAssocID="{6A9D3ADE-1695-4E2A-A388-67C1585A4903}" presName="accentRepeatNode" presStyleLbl="solidFgAcc1" presStyleIdx="3" presStyleCnt="6"/>
      <dgm:spPr/>
    </dgm:pt>
    <dgm:pt modelId="{A6FD7570-EB54-40DF-B45D-0D34EA33AC4E}" type="pres">
      <dgm:prSet presAssocID="{CC38789B-3AE3-4BD3-879A-EBCEA0AFC507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A96E854-926E-41F2-8F1D-B629F7A94DF9}" type="pres">
      <dgm:prSet presAssocID="{CC38789B-3AE3-4BD3-879A-EBCEA0AFC507}" presName="accent_5" presStyleCnt="0"/>
      <dgm:spPr/>
    </dgm:pt>
    <dgm:pt modelId="{E54CC671-9FE7-4019-A84B-F8D642EECEBE}" type="pres">
      <dgm:prSet presAssocID="{CC38789B-3AE3-4BD3-879A-EBCEA0AFC507}" presName="accentRepeatNode" presStyleLbl="solidFgAcc1" presStyleIdx="4" presStyleCnt="6"/>
      <dgm:spPr/>
    </dgm:pt>
    <dgm:pt modelId="{EF19C19C-213E-4C8F-ACD5-960030C7E337}" type="pres">
      <dgm:prSet presAssocID="{6A489F16-44F4-4DFA-9B83-E7DD6C8018E3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BB1CE03-9271-46B0-AC96-5413810E37F5}" type="pres">
      <dgm:prSet presAssocID="{6A489F16-44F4-4DFA-9B83-E7DD6C8018E3}" presName="accent_6" presStyleCnt="0"/>
      <dgm:spPr/>
    </dgm:pt>
    <dgm:pt modelId="{D5290035-E0B6-477E-B59D-018BE2AB0923}" type="pres">
      <dgm:prSet presAssocID="{6A489F16-44F4-4DFA-9B83-E7DD6C8018E3}" presName="accentRepeatNode" presStyleLbl="solidFgAcc1" presStyleIdx="5" presStyleCnt="6"/>
      <dgm:spPr/>
    </dgm:pt>
  </dgm:ptLst>
  <dgm:cxnLst>
    <dgm:cxn modelId="{48EC3733-5F8E-489F-BEB2-23928B3ED843}" srcId="{CC254946-8F89-41CC-8787-CF41D5F4029F}" destId="{035D908F-8912-4A57-9FCB-2588F336E0EB}" srcOrd="0" destOrd="0" parTransId="{4CC5B2B6-C833-4A82-9D00-9A175175FB21}" sibTransId="{5BD7E552-EA48-4A9F-BC99-0E79F0A31453}"/>
    <dgm:cxn modelId="{8BF87A1D-1470-4C57-B0C3-5B2AC2459E16}" type="presOf" srcId="{6A9D3ADE-1695-4E2A-A388-67C1585A4903}" destId="{4700B9EF-FFF5-430F-955F-FC117B6B72A4}" srcOrd="0" destOrd="0" presId="urn:microsoft.com/office/officeart/2008/layout/VerticalCurvedList"/>
    <dgm:cxn modelId="{FC6DDE0F-094C-4B8E-AF1E-C352990DF684}" type="presOf" srcId="{035D908F-8912-4A57-9FCB-2588F336E0EB}" destId="{E7177CF1-6270-4E96-9FA3-7A9172BA74B9}" srcOrd="0" destOrd="0" presId="urn:microsoft.com/office/officeart/2008/layout/VerticalCurvedList"/>
    <dgm:cxn modelId="{DFDAE890-6A53-4686-9179-E6EF6A90BD51}" type="presOf" srcId="{CC254946-8F89-41CC-8787-CF41D5F4029F}" destId="{A2D58F2F-B918-4D3B-8528-18A6FA6541FA}" srcOrd="0" destOrd="0" presId="urn:microsoft.com/office/officeart/2008/layout/VerticalCurvedList"/>
    <dgm:cxn modelId="{75CDFE29-51C9-4678-9670-E837AC23A910}" type="presOf" srcId="{4B370263-D2C8-45BD-8832-DAD750F29AA6}" destId="{E67FE2D7-02E2-4BA0-930B-23D14B26F2AB}" srcOrd="0" destOrd="0" presId="urn:microsoft.com/office/officeart/2008/layout/VerticalCurvedList"/>
    <dgm:cxn modelId="{38102FF0-38AA-4B06-A488-B65A50ADB8EE}" srcId="{CC254946-8F89-41CC-8787-CF41D5F4029F}" destId="{62347570-26E9-4F3C-90FD-E098E958E6B0}" srcOrd="1" destOrd="0" parTransId="{8CD5940C-8E88-4FFD-99FC-13BC2EAFDD02}" sibTransId="{20568A6E-39B8-4C18-8AB3-DE9F38B73D9C}"/>
    <dgm:cxn modelId="{722A7F21-AEEE-4A9B-B791-CAE1B5B60A09}" srcId="{CC254946-8F89-41CC-8787-CF41D5F4029F}" destId="{CC38789B-3AE3-4BD3-879A-EBCEA0AFC507}" srcOrd="4" destOrd="0" parTransId="{D4BDFEBF-47A3-4478-8196-72C4653C690F}" sibTransId="{8F87C11A-D43A-47AA-92AB-947D62D30741}"/>
    <dgm:cxn modelId="{6B493487-7F07-487F-8BE7-547B8EBFF62E}" srcId="{CC254946-8F89-41CC-8787-CF41D5F4029F}" destId="{6A489F16-44F4-4DFA-9B83-E7DD6C8018E3}" srcOrd="5" destOrd="0" parTransId="{0F7A0058-2604-47AC-8E08-E7F819D7E486}" sibTransId="{7E1369AC-1280-4DC7-8177-C85D82F39B04}"/>
    <dgm:cxn modelId="{12876302-1332-4D39-A04E-03196906157E}" type="presOf" srcId="{62347570-26E9-4F3C-90FD-E098E958E6B0}" destId="{979F5EE9-BB64-4F80-9107-F0657EBA4027}" srcOrd="0" destOrd="0" presId="urn:microsoft.com/office/officeart/2008/layout/VerticalCurvedList"/>
    <dgm:cxn modelId="{D235740F-91E4-45A3-AC88-763A4BB5F735}" type="presOf" srcId="{6A489F16-44F4-4DFA-9B83-E7DD6C8018E3}" destId="{EF19C19C-213E-4C8F-ACD5-960030C7E337}" srcOrd="0" destOrd="0" presId="urn:microsoft.com/office/officeart/2008/layout/VerticalCurvedList"/>
    <dgm:cxn modelId="{B6FB4E54-124E-4582-A228-7812A33F9535}" type="presOf" srcId="{5BD7E552-EA48-4A9F-BC99-0E79F0A31453}" destId="{CD8110F4-A754-49D0-9BE8-3E03D42CF512}" srcOrd="0" destOrd="0" presId="urn:microsoft.com/office/officeart/2008/layout/VerticalCurvedList"/>
    <dgm:cxn modelId="{7833F4CD-C5E9-40E9-BF0E-625CB8020D4D}" type="presOf" srcId="{CC38789B-3AE3-4BD3-879A-EBCEA0AFC507}" destId="{A6FD7570-EB54-40DF-B45D-0D34EA33AC4E}" srcOrd="0" destOrd="0" presId="urn:microsoft.com/office/officeart/2008/layout/VerticalCurvedList"/>
    <dgm:cxn modelId="{39D8298F-FF89-4002-8831-F6FA1DC600C0}" srcId="{CC254946-8F89-41CC-8787-CF41D5F4029F}" destId="{6A9D3ADE-1695-4E2A-A388-67C1585A4903}" srcOrd="3" destOrd="0" parTransId="{B4E2AE55-8F59-4865-AED9-5161DBBBB597}" sibTransId="{5645D1E2-DADD-4F01-AC10-6D2FA3600A37}"/>
    <dgm:cxn modelId="{AB066C0A-C217-41A8-BD82-04C8E822A754}" srcId="{CC254946-8F89-41CC-8787-CF41D5F4029F}" destId="{4B370263-D2C8-45BD-8832-DAD750F29AA6}" srcOrd="2" destOrd="0" parTransId="{D979EE01-29D5-4563-A32A-F4EB3EA32C92}" sibTransId="{9BB2FC93-6E81-4F96-9B72-818D56589159}"/>
    <dgm:cxn modelId="{F0A09AD7-7A07-4BDC-BE10-E0933A78273F}" type="presParOf" srcId="{A2D58F2F-B918-4D3B-8528-18A6FA6541FA}" destId="{36273F0F-B897-44BC-BB06-5ABAD93A05DD}" srcOrd="0" destOrd="0" presId="urn:microsoft.com/office/officeart/2008/layout/VerticalCurvedList"/>
    <dgm:cxn modelId="{919F2146-7F32-4F5E-B84B-AFD1132AC99F}" type="presParOf" srcId="{36273F0F-B897-44BC-BB06-5ABAD93A05DD}" destId="{D91B083E-E326-43F4-A77E-1CC9F724463F}" srcOrd="0" destOrd="0" presId="urn:microsoft.com/office/officeart/2008/layout/VerticalCurvedList"/>
    <dgm:cxn modelId="{FC7FD0E3-AADC-479B-B4E1-B8EE3446E2A1}" type="presParOf" srcId="{D91B083E-E326-43F4-A77E-1CC9F724463F}" destId="{86BA2A4F-1227-4F88-AABB-F59A748FF289}" srcOrd="0" destOrd="0" presId="urn:microsoft.com/office/officeart/2008/layout/VerticalCurvedList"/>
    <dgm:cxn modelId="{5529B7BF-01A0-4AB5-A695-B900B2FB4785}" type="presParOf" srcId="{D91B083E-E326-43F4-A77E-1CC9F724463F}" destId="{CD8110F4-A754-49D0-9BE8-3E03D42CF512}" srcOrd="1" destOrd="0" presId="urn:microsoft.com/office/officeart/2008/layout/VerticalCurvedList"/>
    <dgm:cxn modelId="{51BFDA0A-9D9C-4100-B58A-523B0867141D}" type="presParOf" srcId="{D91B083E-E326-43F4-A77E-1CC9F724463F}" destId="{055EDF29-28E5-4507-B916-273B9402696E}" srcOrd="2" destOrd="0" presId="urn:microsoft.com/office/officeart/2008/layout/VerticalCurvedList"/>
    <dgm:cxn modelId="{D8A1AD18-1B51-4AB4-AD6F-1E9A4104FC4B}" type="presParOf" srcId="{D91B083E-E326-43F4-A77E-1CC9F724463F}" destId="{5E2176C2-7E76-4BC8-8095-8094915F37AF}" srcOrd="3" destOrd="0" presId="urn:microsoft.com/office/officeart/2008/layout/VerticalCurvedList"/>
    <dgm:cxn modelId="{49634DCC-69CF-48AC-8593-D9D120385242}" type="presParOf" srcId="{36273F0F-B897-44BC-BB06-5ABAD93A05DD}" destId="{E7177CF1-6270-4E96-9FA3-7A9172BA74B9}" srcOrd="1" destOrd="0" presId="urn:microsoft.com/office/officeart/2008/layout/VerticalCurvedList"/>
    <dgm:cxn modelId="{7E9B2598-9E82-4F36-83F1-E097104BE1E7}" type="presParOf" srcId="{36273F0F-B897-44BC-BB06-5ABAD93A05DD}" destId="{0613EA17-B08A-4862-803E-28F6F1B47B0E}" srcOrd="2" destOrd="0" presId="urn:microsoft.com/office/officeart/2008/layout/VerticalCurvedList"/>
    <dgm:cxn modelId="{28957BB0-A5FD-46E7-B7B3-8702E75153A6}" type="presParOf" srcId="{0613EA17-B08A-4862-803E-28F6F1B47B0E}" destId="{9BF6D339-7D5A-4638-879F-42AF4C5335F8}" srcOrd="0" destOrd="0" presId="urn:microsoft.com/office/officeart/2008/layout/VerticalCurvedList"/>
    <dgm:cxn modelId="{E0232C55-831E-4DC0-A04B-5FC3FA176C9B}" type="presParOf" srcId="{36273F0F-B897-44BC-BB06-5ABAD93A05DD}" destId="{979F5EE9-BB64-4F80-9107-F0657EBA4027}" srcOrd="3" destOrd="0" presId="urn:microsoft.com/office/officeart/2008/layout/VerticalCurvedList"/>
    <dgm:cxn modelId="{EDDABFBA-6FB3-42CD-A765-6D265375083A}" type="presParOf" srcId="{36273F0F-B897-44BC-BB06-5ABAD93A05DD}" destId="{183F3E33-663A-41AD-933E-51D48D42DA54}" srcOrd="4" destOrd="0" presId="urn:microsoft.com/office/officeart/2008/layout/VerticalCurvedList"/>
    <dgm:cxn modelId="{EC15D031-9BED-4C17-B719-D5CF5E8973B1}" type="presParOf" srcId="{183F3E33-663A-41AD-933E-51D48D42DA54}" destId="{C2A50F06-EE67-42E0-9DD0-B497C71485C2}" srcOrd="0" destOrd="0" presId="urn:microsoft.com/office/officeart/2008/layout/VerticalCurvedList"/>
    <dgm:cxn modelId="{E679F051-0BC0-4574-AFBC-8078CF5DA61E}" type="presParOf" srcId="{36273F0F-B897-44BC-BB06-5ABAD93A05DD}" destId="{E67FE2D7-02E2-4BA0-930B-23D14B26F2AB}" srcOrd="5" destOrd="0" presId="urn:microsoft.com/office/officeart/2008/layout/VerticalCurvedList"/>
    <dgm:cxn modelId="{1B32420B-69E4-42C7-B04C-302B21650F53}" type="presParOf" srcId="{36273F0F-B897-44BC-BB06-5ABAD93A05DD}" destId="{93A481E3-AB6C-4058-849A-4985F1727F9A}" srcOrd="6" destOrd="0" presId="urn:microsoft.com/office/officeart/2008/layout/VerticalCurvedList"/>
    <dgm:cxn modelId="{C764B18D-CDB4-4FD2-BC91-B46116E50781}" type="presParOf" srcId="{93A481E3-AB6C-4058-849A-4985F1727F9A}" destId="{22E07AAA-3D2D-4CAC-97E9-0C299DCA9E13}" srcOrd="0" destOrd="0" presId="urn:microsoft.com/office/officeart/2008/layout/VerticalCurvedList"/>
    <dgm:cxn modelId="{A2A1F8B7-2AE3-4018-8F47-46B33676751A}" type="presParOf" srcId="{36273F0F-B897-44BC-BB06-5ABAD93A05DD}" destId="{4700B9EF-FFF5-430F-955F-FC117B6B72A4}" srcOrd="7" destOrd="0" presId="urn:microsoft.com/office/officeart/2008/layout/VerticalCurvedList"/>
    <dgm:cxn modelId="{7412B6CF-4F15-4C44-A744-727E9C6993AA}" type="presParOf" srcId="{36273F0F-B897-44BC-BB06-5ABAD93A05DD}" destId="{E302E161-9672-4522-9926-BA27993410EB}" srcOrd="8" destOrd="0" presId="urn:microsoft.com/office/officeart/2008/layout/VerticalCurvedList"/>
    <dgm:cxn modelId="{7D03341C-48C7-472C-8998-E51BC90814D5}" type="presParOf" srcId="{E302E161-9672-4522-9926-BA27993410EB}" destId="{A78D9F11-95B5-4734-9640-6498CFBEDAB9}" srcOrd="0" destOrd="0" presId="urn:microsoft.com/office/officeart/2008/layout/VerticalCurvedList"/>
    <dgm:cxn modelId="{43D83151-316A-4750-9F44-C3AC3E2C5ABC}" type="presParOf" srcId="{36273F0F-B897-44BC-BB06-5ABAD93A05DD}" destId="{A6FD7570-EB54-40DF-B45D-0D34EA33AC4E}" srcOrd="9" destOrd="0" presId="urn:microsoft.com/office/officeart/2008/layout/VerticalCurvedList"/>
    <dgm:cxn modelId="{2DED5ED7-9209-4570-8317-6C05883B872E}" type="presParOf" srcId="{36273F0F-B897-44BC-BB06-5ABAD93A05DD}" destId="{FA96E854-926E-41F2-8F1D-B629F7A94DF9}" srcOrd="10" destOrd="0" presId="urn:microsoft.com/office/officeart/2008/layout/VerticalCurvedList"/>
    <dgm:cxn modelId="{469B930D-ED11-4C6A-BB40-10DC0792569B}" type="presParOf" srcId="{FA96E854-926E-41F2-8F1D-B629F7A94DF9}" destId="{E54CC671-9FE7-4019-A84B-F8D642EECEBE}" srcOrd="0" destOrd="0" presId="urn:microsoft.com/office/officeart/2008/layout/VerticalCurvedList"/>
    <dgm:cxn modelId="{E92434F0-7157-407D-945F-BDEBD0D951C4}" type="presParOf" srcId="{36273F0F-B897-44BC-BB06-5ABAD93A05DD}" destId="{EF19C19C-213E-4C8F-ACD5-960030C7E337}" srcOrd="11" destOrd="0" presId="urn:microsoft.com/office/officeart/2008/layout/VerticalCurvedList"/>
    <dgm:cxn modelId="{F95FBA53-FE95-4F8D-BFF0-3BC8A29A7122}" type="presParOf" srcId="{36273F0F-B897-44BC-BB06-5ABAD93A05DD}" destId="{6BB1CE03-9271-46B0-AC96-5413810E37F5}" srcOrd="12" destOrd="0" presId="urn:microsoft.com/office/officeart/2008/layout/VerticalCurvedList"/>
    <dgm:cxn modelId="{0391C320-346A-43FD-B7BE-87D67E962B23}" type="presParOf" srcId="{6BB1CE03-9271-46B0-AC96-5413810E37F5}" destId="{D5290035-E0B6-477E-B59D-018BE2AB092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110F4-A754-49D0-9BE8-3E03D42CF512}">
      <dsp:nvSpPr>
        <dsp:cNvPr id="0" name=""/>
        <dsp:cNvSpPr/>
      </dsp:nvSpPr>
      <dsp:spPr>
        <a:xfrm>
          <a:off x="-4398028" y="-674564"/>
          <a:ext cx="5239617" cy="5239617"/>
        </a:xfrm>
        <a:prstGeom prst="blockArc">
          <a:avLst>
            <a:gd name="adj1" fmla="val 18900000"/>
            <a:gd name="adj2" fmla="val 2700000"/>
            <a:gd name="adj3" fmla="val 412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177CF1-6270-4E96-9FA3-7A9172BA74B9}">
      <dsp:nvSpPr>
        <dsp:cNvPr id="0" name=""/>
        <dsp:cNvSpPr/>
      </dsp:nvSpPr>
      <dsp:spPr>
        <a:xfrm>
          <a:off x="314426" y="204873"/>
          <a:ext cx="6873006" cy="40959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511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>
              <a:latin typeface="Arial" panose="020B0604020202020204" pitchFamily="34" charset="0"/>
              <a:cs typeface="Arial" panose="020B0604020202020204" pitchFamily="34" charset="0"/>
            </a:rPr>
            <a:t>Problem Durumu (2 – 3 slayt)</a:t>
          </a:r>
        </a:p>
      </dsp:txBody>
      <dsp:txXfrm>
        <a:off x="314426" y="204873"/>
        <a:ext cx="6873006" cy="409590"/>
      </dsp:txXfrm>
    </dsp:sp>
    <dsp:sp modelId="{9BF6D339-7D5A-4638-879F-42AF4C5335F8}">
      <dsp:nvSpPr>
        <dsp:cNvPr id="0" name=""/>
        <dsp:cNvSpPr/>
      </dsp:nvSpPr>
      <dsp:spPr>
        <a:xfrm>
          <a:off x="58432" y="153674"/>
          <a:ext cx="511988" cy="511988"/>
        </a:xfrm>
        <a:prstGeom prst="ellipse">
          <a:avLst/>
        </a:prstGeom>
        <a:gradFill rotWithShape="0">
          <a:gsLst>
            <a:gs pos="0">
              <a:schemeClr val="l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79F5EE9-BB64-4F80-9107-F0657EBA4027}">
      <dsp:nvSpPr>
        <dsp:cNvPr id="0" name=""/>
        <dsp:cNvSpPr/>
      </dsp:nvSpPr>
      <dsp:spPr>
        <a:xfrm>
          <a:off x="651343" y="819181"/>
          <a:ext cx="6536090" cy="40959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511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>
              <a:latin typeface="Arial" panose="020B0604020202020204" pitchFamily="34" charset="0"/>
              <a:cs typeface="Arial" panose="020B0604020202020204" pitchFamily="34" charset="0"/>
            </a:rPr>
            <a:t>Araştırmanın Amacı (1 – 2 slayt)</a:t>
          </a:r>
        </a:p>
      </dsp:txBody>
      <dsp:txXfrm>
        <a:off x="651343" y="819181"/>
        <a:ext cx="6536090" cy="409590"/>
      </dsp:txXfrm>
    </dsp:sp>
    <dsp:sp modelId="{C2A50F06-EE67-42E0-9DD0-B497C71485C2}">
      <dsp:nvSpPr>
        <dsp:cNvPr id="0" name=""/>
        <dsp:cNvSpPr/>
      </dsp:nvSpPr>
      <dsp:spPr>
        <a:xfrm>
          <a:off x="395349" y="767982"/>
          <a:ext cx="511988" cy="511988"/>
        </a:xfrm>
        <a:prstGeom prst="ellipse">
          <a:avLst/>
        </a:prstGeom>
        <a:gradFill rotWithShape="0">
          <a:gsLst>
            <a:gs pos="0">
              <a:schemeClr val="l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67FE2D7-02E2-4BA0-930B-23D14B26F2AB}">
      <dsp:nvSpPr>
        <dsp:cNvPr id="0" name=""/>
        <dsp:cNvSpPr/>
      </dsp:nvSpPr>
      <dsp:spPr>
        <a:xfrm>
          <a:off x="805406" y="1433489"/>
          <a:ext cx="6382027" cy="40959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511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>
              <a:latin typeface="Arial" panose="020B0604020202020204" pitchFamily="34" charset="0"/>
              <a:cs typeface="Arial" panose="020B0604020202020204" pitchFamily="34" charset="0"/>
            </a:rPr>
            <a:t>Yöntem (2 – 3 slayt)</a:t>
          </a:r>
        </a:p>
      </dsp:txBody>
      <dsp:txXfrm>
        <a:off x="805406" y="1433489"/>
        <a:ext cx="6382027" cy="409590"/>
      </dsp:txXfrm>
    </dsp:sp>
    <dsp:sp modelId="{22E07AAA-3D2D-4CAC-97E9-0C299DCA9E13}">
      <dsp:nvSpPr>
        <dsp:cNvPr id="0" name=""/>
        <dsp:cNvSpPr/>
      </dsp:nvSpPr>
      <dsp:spPr>
        <a:xfrm>
          <a:off x="549412" y="1382290"/>
          <a:ext cx="511988" cy="511988"/>
        </a:xfrm>
        <a:prstGeom prst="ellipse">
          <a:avLst/>
        </a:prstGeom>
        <a:gradFill rotWithShape="0">
          <a:gsLst>
            <a:gs pos="0">
              <a:schemeClr val="l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700B9EF-FFF5-430F-955F-FC117B6B72A4}">
      <dsp:nvSpPr>
        <dsp:cNvPr id="0" name=""/>
        <dsp:cNvSpPr/>
      </dsp:nvSpPr>
      <dsp:spPr>
        <a:xfrm>
          <a:off x="805406" y="2047408"/>
          <a:ext cx="6382027" cy="40959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511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>
              <a:latin typeface="Arial" panose="020B0604020202020204" pitchFamily="34" charset="0"/>
              <a:cs typeface="Arial" panose="020B0604020202020204" pitchFamily="34" charset="0"/>
            </a:rPr>
            <a:t>Bulgular (4 – 5 slayt)</a:t>
          </a:r>
        </a:p>
      </dsp:txBody>
      <dsp:txXfrm>
        <a:off x="805406" y="2047408"/>
        <a:ext cx="6382027" cy="409590"/>
      </dsp:txXfrm>
    </dsp:sp>
    <dsp:sp modelId="{A78D9F11-95B5-4734-9640-6498CFBEDAB9}">
      <dsp:nvSpPr>
        <dsp:cNvPr id="0" name=""/>
        <dsp:cNvSpPr/>
      </dsp:nvSpPr>
      <dsp:spPr>
        <a:xfrm>
          <a:off x="549412" y="1996209"/>
          <a:ext cx="511988" cy="511988"/>
        </a:xfrm>
        <a:prstGeom prst="ellipse">
          <a:avLst/>
        </a:prstGeom>
        <a:gradFill rotWithShape="0">
          <a:gsLst>
            <a:gs pos="0">
              <a:schemeClr val="l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6FD7570-EB54-40DF-B45D-0D34EA33AC4E}">
      <dsp:nvSpPr>
        <dsp:cNvPr id="0" name=""/>
        <dsp:cNvSpPr/>
      </dsp:nvSpPr>
      <dsp:spPr>
        <a:xfrm>
          <a:off x="651343" y="2661716"/>
          <a:ext cx="6536090" cy="40959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511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>
              <a:latin typeface="Arial" panose="020B0604020202020204" pitchFamily="34" charset="0"/>
              <a:cs typeface="Arial" panose="020B0604020202020204" pitchFamily="34" charset="0"/>
            </a:rPr>
            <a:t>Sonuç ve Öneriler (1 – 2 slayt)</a:t>
          </a:r>
        </a:p>
      </dsp:txBody>
      <dsp:txXfrm>
        <a:off x="651343" y="2661716"/>
        <a:ext cx="6536090" cy="409590"/>
      </dsp:txXfrm>
    </dsp:sp>
    <dsp:sp modelId="{E54CC671-9FE7-4019-A84B-F8D642EECEBE}">
      <dsp:nvSpPr>
        <dsp:cNvPr id="0" name=""/>
        <dsp:cNvSpPr/>
      </dsp:nvSpPr>
      <dsp:spPr>
        <a:xfrm>
          <a:off x="395349" y="2610518"/>
          <a:ext cx="511988" cy="511988"/>
        </a:xfrm>
        <a:prstGeom prst="ellipse">
          <a:avLst/>
        </a:prstGeom>
        <a:gradFill rotWithShape="0">
          <a:gsLst>
            <a:gs pos="0">
              <a:schemeClr val="l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F19C19C-213E-4C8F-ACD5-960030C7E337}">
      <dsp:nvSpPr>
        <dsp:cNvPr id="0" name=""/>
        <dsp:cNvSpPr/>
      </dsp:nvSpPr>
      <dsp:spPr>
        <a:xfrm>
          <a:off x="314426" y="3276025"/>
          <a:ext cx="6873006" cy="40959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511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>
              <a:latin typeface="Arial" panose="020B0604020202020204" pitchFamily="34" charset="0"/>
              <a:cs typeface="Arial" panose="020B0604020202020204" pitchFamily="34" charset="0"/>
            </a:rPr>
            <a:t>Kaynakça (1 slayt)</a:t>
          </a:r>
        </a:p>
      </dsp:txBody>
      <dsp:txXfrm>
        <a:off x="314426" y="3276025"/>
        <a:ext cx="6873006" cy="409590"/>
      </dsp:txXfrm>
    </dsp:sp>
    <dsp:sp modelId="{D5290035-E0B6-477E-B59D-018BE2AB0923}">
      <dsp:nvSpPr>
        <dsp:cNvPr id="0" name=""/>
        <dsp:cNvSpPr/>
      </dsp:nvSpPr>
      <dsp:spPr>
        <a:xfrm>
          <a:off x="58432" y="3224826"/>
          <a:ext cx="511988" cy="511988"/>
        </a:xfrm>
        <a:prstGeom prst="ellipse">
          <a:avLst/>
        </a:prstGeom>
        <a:gradFill rotWithShape="0">
          <a:gsLst>
            <a:gs pos="0">
              <a:schemeClr val="l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2C645A5-F712-41A2-83DF-C7B54C510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C1DB86D-DB69-47DD-B1A9-2C02E74BA2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B9A0A44-6CDD-4F64-840A-9F42C1E2B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69C6-98F4-4494-8A5C-B26423DD84D2}" type="datetimeFigureOut">
              <a:rPr lang="tr-TR" smtClean="0"/>
              <a:t>5.12.2023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945554B-D4F7-4822-9293-F3453F170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FE7691B-4D7D-4D45-A5E5-702259284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4D-61F8-451C-A968-F74BC7FE8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21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2164008-9B5A-48CE-AD01-B4994EB54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CC43B0B-B187-46EF-B433-4159D5B119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97C33D2-64C5-47DF-9596-C4A213582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69C6-98F4-4494-8A5C-B26423DD84D2}" type="datetimeFigureOut">
              <a:rPr lang="tr-TR" smtClean="0"/>
              <a:t>5.12.2023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A961218-B31B-4176-B936-1A106583B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519B1A7-8AAA-4E69-B0C6-DA847CF1F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4D-61F8-451C-A968-F74BC7FE8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259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86232D4-5883-4571-B1A9-3BBDD97137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B5C602F-AA29-4399-8551-2D344C54E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09E7FC0-39F0-462F-ACF7-FE7AF514D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69C6-98F4-4494-8A5C-B26423DD84D2}" type="datetimeFigureOut">
              <a:rPr lang="tr-TR" smtClean="0"/>
              <a:t>5.12.2023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A20DAC3-3F3F-4C1E-9736-8EE62059C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2599396-E721-4D6E-AF5A-57D47EB8F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4D-61F8-451C-A968-F74BC7FE8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1319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918366B-2332-4583-9EE3-606273F0E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AFC287B-6451-4BEC-AB70-59F8136BF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C902249-CBE7-420A-A4CA-1C8E7EEB2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69C6-98F4-4494-8A5C-B26423DD84D2}" type="datetimeFigureOut">
              <a:rPr lang="tr-TR" smtClean="0"/>
              <a:t>5.12.2023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59C7951-E8A4-4567-A623-B0EE426ED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C3EEC38-262C-48ED-A686-57EA4C5E5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4D-61F8-451C-A968-F74BC7FE8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062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91FE1D3-3C39-4FF7-A01F-8C08C6946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3DB69FC-674D-4733-8782-1B11AFD03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C4BA68F-04F8-4A0B-9126-C4ECB6612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69C6-98F4-4494-8A5C-B26423DD84D2}" type="datetimeFigureOut">
              <a:rPr lang="tr-TR" smtClean="0"/>
              <a:t>5.12.2023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92B42BE-FEE5-4ECD-ADC6-77BCDA559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EBA4C55-0324-4BA4-BA15-8A3920C2C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4D-61F8-451C-A968-F74BC7FE8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5727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C15E7E-735A-48AF-998A-AC9D31653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25232C9-B5C9-45CD-AF77-81FC17D3F4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1AFE6B8-F9A3-48D5-A536-418241892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3E4474F-7C9C-4C84-B5AB-4BE867B8B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69C6-98F4-4494-8A5C-B26423DD84D2}" type="datetimeFigureOut">
              <a:rPr lang="tr-TR" smtClean="0"/>
              <a:t>5.12.2023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CC05DEA-48C9-4FA6-8BFC-DEFE7EDC4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69CE0EE-7A95-441E-8CF9-1F0221328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4D-61F8-451C-A968-F74BC7FE8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046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A373469-E135-4595-8E8C-43AE05C29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D82E4DF-9067-4546-BFC7-B4804D38C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C325092-9869-4DAE-B935-24C4581C35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8C6AAF5-D548-47F3-A1AD-BB15D4B27F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D1F11D4-4369-409D-945B-F1EFCB8D19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3315FF8E-4826-4473-B65C-40DCDB627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69C6-98F4-4494-8A5C-B26423DD84D2}" type="datetimeFigureOut">
              <a:rPr lang="tr-TR" smtClean="0"/>
              <a:t>5.12.2023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68D6EF6D-DDE2-429E-85FF-AAFF6D977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86605BF-7394-4B35-A50B-AD98C5D01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4D-61F8-451C-A968-F74BC7FE8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1882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17FE51-E067-4362-B48F-7EC0DBFE5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5185B1A-99EE-49A2-ABDC-0ECDF2980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69C6-98F4-4494-8A5C-B26423DD84D2}" type="datetimeFigureOut">
              <a:rPr lang="tr-TR" smtClean="0"/>
              <a:t>5.12.2023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89CBDA9-226C-4F46-B4E4-EBB8EDB76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C939EAB-00A2-4415-BDD7-4D55A5FAB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4D-61F8-451C-A968-F74BC7FE8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294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80B52AD-1425-433E-BFE5-E127E19BD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69C6-98F4-4494-8A5C-B26423DD84D2}" type="datetimeFigureOut">
              <a:rPr lang="tr-TR" smtClean="0"/>
              <a:t>5.12.2023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6573328-BD53-4738-8299-F670BDC9B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A2EC985-F8E5-4A29-B0C4-7FF605F60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4D-61F8-451C-A968-F74BC7FE8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491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E5A9D67-6DE4-435C-8A9D-A3F7071DB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29497B0-DC56-4839-9EFE-1D423B802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8EAF5CB-BE04-427C-B8B5-80C064C27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D450EEC-5261-491A-8B7A-DD66431AE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69C6-98F4-4494-8A5C-B26423DD84D2}" type="datetimeFigureOut">
              <a:rPr lang="tr-TR" smtClean="0"/>
              <a:t>5.12.2023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1EB1AA8-63DE-41CA-80C4-89A7CEB37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670C98E-8DAE-4BF6-94D2-2111BE03D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4D-61F8-451C-A968-F74BC7FE8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223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186FA2-B9BA-4363-A632-2A81E3661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028404F7-E6B7-4AF9-8A30-4C9BCD017C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2D67387-F931-410D-94A2-4943DDF3A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9B810B6-EBD7-4FBF-BC10-8419819F2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69C6-98F4-4494-8A5C-B26423DD84D2}" type="datetimeFigureOut">
              <a:rPr lang="tr-TR" smtClean="0"/>
              <a:t>5.12.2023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BCC6006-14C8-4C9C-B8BF-C23971FD0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DFECDD5-2B58-4ABC-864D-54AD8B057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E14D-61F8-451C-A968-F74BC7FE8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2441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80E56532-3280-4515-9888-77A865C2A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31E5258-898E-45AD-8150-AB1D11100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9EFF673-AAA7-4000-8073-2DF9CC5139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B69C6-98F4-4494-8A5C-B26423DD84D2}" type="datetimeFigureOut">
              <a:rPr lang="tr-TR" smtClean="0"/>
              <a:t>5.12.2023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17C9D75-566B-4EB6-A235-88B05F7BA9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42861FB-8876-4310-9781-FA7973A82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7E14D-61F8-451C-A968-F74BC7FE85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79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 5">
            <a:extLst>
              <a:ext uri="{FF2B5EF4-FFF2-40B4-BE49-F238E27FC236}">
                <a16:creationId xmlns:a16="http://schemas.microsoft.com/office/drawing/2014/main" id="{CC8A94B9-8DAE-4760-8919-09289CC52BEE}"/>
              </a:ext>
            </a:extLst>
          </p:cNvPr>
          <p:cNvGrpSpPr/>
          <p:nvPr/>
        </p:nvGrpSpPr>
        <p:grpSpPr>
          <a:xfrm>
            <a:off x="2424629" y="5718175"/>
            <a:ext cx="4301296" cy="1015706"/>
            <a:chOff x="2424629" y="5718175"/>
            <a:chExt cx="4301296" cy="1015706"/>
          </a:xfrm>
        </p:grpSpPr>
        <p:pic>
          <p:nvPicPr>
            <p:cNvPr id="2053" name="Resim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72" y="6193881"/>
              <a:ext cx="536653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4" name="Picture 6" descr="F:\2021 yılı çöktü\masa üstü bilgisayar çöktü\dernek onayı için\EMD logolar png\EMD %10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4629" y="6193881"/>
              <a:ext cx="545193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F:\2021 yılı çöktü\masa üstü bilgisayar çöktü\dernek onayı için\EMD logolar png\mla logo s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8750" y="5718175"/>
              <a:ext cx="1086499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Dikdörtgen 4"/>
            <p:cNvSpPr/>
            <p:nvPr/>
          </p:nvSpPr>
          <p:spPr>
            <a:xfrm>
              <a:off x="2969822" y="6176963"/>
              <a:ext cx="3204356" cy="55399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tr-TR" sz="1500" b="1" dirty="0" smtClean="0">
                  <a:ln w="0">
                    <a:solidFill>
                      <a:schemeClr val="tx2">
                        <a:lumMod val="75000"/>
                      </a:schemeClr>
                    </a:solidFill>
                  </a:ln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IEXCEL 2023</a:t>
              </a:r>
              <a:endParaRPr lang="tr-TR" sz="1500" b="1" dirty="0">
                <a:ln w="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tr-TR" sz="1500" b="1" dirty="0">
                  <a:ln w="0">
                    <a:solidFill>
                      <a:schemeClr val="tx2">
                        <a:lumMod val="75000"/>
                      </a:schemeClr>
                    </a:solidFill>
                  </a:ln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Sizlerle birlikte  ‘‘Hep Daha İyiye’’</a:t>
              </a:r>
            </a:p>
          </p:txBody>
        </p:sp>
      </p:grpSp>
      <p:sp>
        <p:nvSpPr>
          <p:cNvPr id="12" name="İçerik Yer Tutucusu 2"/>
          <p:cNvSpPr>
            <a:spLocks noGrp="1"/>
          </p:cNvSpPr>
          <p:nvPr>
            <p:ph idx="1"/>
          </p:nvPr>
        </p:nvSpPr>
        <p:spPr>
          <a:xfrm>
            <a:off x="179512" y="1825625"/>
            <a:ext cx="871296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endParaRPr lang="tr-TR" sz="6000" b="1" dirty="0"/>
          </a:p>
        </p:txBody>
      </p:sp>
      <p:pic>
        <p:nvPicPr>
          <p:cNvPr id="10" name="İçerik Yer Tutucusu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1484784"/>
            <a:ext cx="8928992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236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İçerik Yer Tutucusu 2"/>
          <p:cNvSpPr>
            <a:spLocks noGrp="1"/>
          </p:cNvSpPr>
          <p:nvPr>
            <p:ph idx="1"/>
          </p:nvPr>
        </p:nvSpPr>
        <p:spPr>
          <a:xfrm>
            <a:off x="0" y="19472"/>
            <a:ext cx="9144000" cy="584326"/>
          </a:xfr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marL="0" indent="0" algn="ctr">
              <a:buNone/>
            </a:pPr>
            <a:r>
              <a:rPr lang="tr-TR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Sonuç ve Öneriler 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E5E52F77-6719-4881-AAA8-D9B0538570E3}"/>
              </a:ext>
            </a:extLst>
          </p:cNvPr>
          <p:cNvSpPr/>
          <p:nvPr/>
        </p:nvSpPr>
        <p:spPr>
          <a:xfrm>
            <a:off x="0" y="1772816"/>
            <a:ext cx="9143999" cy="4545184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  <a:buChar char="•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Bu bölümde;</a:t>
            </a:r>
          </a:p>
          <a:p>
            <a:pPr lvl="1">
              <a:lnSpc>
                <a:spcPct val="150000"/>
              </a:lnSpc>
              <a:buChar char="•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Araştırmada ulaşılan sonuç verilmeli,</a:t>
            </a:r>
          </a:p>
          <a:p>
            <a:pPr lvl="1">
              <a:lnSpc>
                <a:spcPct val="150000"/>
              </a:lnSpc>
              <a:buChar char="•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Sonuçlara ilişkin araştırmacılara ve uygulayıcılara yönelik öneriler sunulmalıdır</a:t>
            </a:r>
          </a:p>
        </p:txBody>
      </p:sp>
      <p:pic>
        <p:nvPicPr>
          <p:cNvPr id="6" name="Picture 6" descr="F:\2021 yılı çöktü\masa üstü bilgisayar çöktü\dernek onayı için\EMD logolar png\EMD %1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461" y="6326175"/>
            <a:ext cx="54519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95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İçerik Yer Tutucusu 2"/>
          <p:cNvSpPr>
            <a:spLocks noGrp="1"/>
          </p:cNvSpPr>
          <p:nvPr>
            <p:ph idx="1"/>
          </p:nvPr>
        </p:nvSpPr>
        <p:spPr>
          <a:xfrm>
            <a:off x="-1" y="0"/>
            <a:ext cx="9144000" cy="584326"/>
          </a:xfr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marL="0" indent="0" algn="ctr">
              <a:buNone/>
            </a:pPr>
            <a:r>
              <a:rPr lang="tr-TR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Kaynakça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E5E52F77-6719-4881-AAA8-D9B0538570E3}"/>
              </a:ext>
            </a:extLst>
          </p:cNvPr>
          <p:cNvSpPr/>
          <p:nvPr/>
        </p:nvSpPr>
        <p:spPr>
          <a:xfrm>
            <a:off x="0" y="1772816"/>
            <a:ext cx="9143999" cy="4545184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  <a:buChar char="•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Bu bölümde;</a:t>
            </a:r>
          </a:p>
          <a:p>
            <a:pPr lvl="1">
              <a:lnSpc>
                <a:spcPct val="150000"/>
              </a:lnSpc>
              <a:buChar char="•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APA 7 Formatına göre kullandığınız kaynakları veriniz</a:t>
            </a:r>
          </a:p>
          <a:p>
            <a:pPr lvl="0">
              <a:lnSpc>
                <a:spcPct val="150000"/>
              </a:lnSpc>
              <a:buChar char="•"/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6" descr="F:\2021 yılı çöktü\masa üstü bilgisayar çöktü\dernek onayı için\EMD logolar png\EMD %1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445" y="6318000"/>
            <a:ext cx="54519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937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E5E52F77-6719-4881-AAA8-D9B0538570E3}"/>
              </a:ext>
            </a:extLst>
          </p:cNvPr>
          <p:cNvSpPr/>
          <p:nvPr/>
        </p:nvSpPr>
        <p:spPr>
          <a:xfrm>
            <a:off x="-3279" y="3429000"/>
            <a:ext cx="9144000" cy="2074806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15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1. Yazar: Ad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ı ve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Soyad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ı</a:t>
            </a:r>
          </a:p>
          <a:p>
            <a:pPr lvl="0" algn="ctr">
              <a:lnSpc>
                <a:spcPct val="15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 Yazar: Ad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ı ve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Soyad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ı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5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 Yazar: Ad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ı ve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Soyad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ı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5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 Yazar: Ad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ı ve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Soyad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ı</a:t>
            </a:r>
          </a:p>
        </p:txBody>
      </p:sp>
      <p:grpSp>
        <p:nvGrpSpPr>
          <p:cNvPr id="19" name="Grup 18">
            <a:extLst>
              <a:ext uri="{FF2B5EF4-FFF2-40B4-BE49-F238E27FC236}">
                <a16:creationId xmlns:a16="http://schemas.microsoft.com/office/drawing/2014/main" id="{B7AA2FE7-54F8-4CAF-B5D8-7275A6C95C57}"/>
              </a:ext>
            </a:extLst>
          </p:cNvPr>
          <p:cNvGrpSpPr/>
          <p:nvPr/>
        </p:nvGrpSpPr>
        <p:grpSpPr>
          <a:xfrm>
            <a:off x="2421351" y="5805264"/>
            <a:ext cx="4301296" cy="1015706"/>
            <a:chOff x="2424629" y="5718175"/>
            <a:chExt cx="4301296" cy="1015706"/>
          </a:xfrm>
        </p:grpSpPr>
        <p:pic>
          <p:nvPicPr>
            <p:cNvPr id="20" name="Resim 6">
              <a:extLst>
                <a:ext uri="{FF2B5EF4-FFF2-40B4-BE49-F238E27FC236}">
                  <a16:creationId xmlns:a16="http://schemas.microsoft.com/office/drawing/2014/main" id="{13C1D585-6D0A-439F-B0B0-CAF1FA5AE3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72" y="6193881"/>
              <a:ext cx="536653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6" descr="F:\2021 yılı çöktü\masa üstü bilgisayar çöktü\dernek onayı için\EMD logolar png\EMD %100.png">
              <a:extLst>
                <a:ext uri="{FF2B5EF4-FFF2-40B4-BE49-F238E27FC236}">
                  <a16:creationId xmlns:a16="http://schemas.microsoft.com/office/drawing/2014/main" id="{BE88A006-D8DE-4006-8159-E972021BFA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4629" y="6193881"/>
              <a:ext cx="545193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8" descr="F:\2021 yılı çöktü\masa üstü bilgisayar çöktü\dernek onayı için\EMD logolar png\mla logo son.png">
              <a:extLst>
                <a:ext uri="{FF2B5EF4-FFF2-40B4-BE49-F238E27FC236}">
                  <a16:creationId xmlns:a16="http://schemas.microsoft.com/office/drawing/2014/main" id="{70F11FAA-C9A4-4690-B50C-3BBAB0A70F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8750" y="5718175"/>
              <a:ext cx="1086499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Dikdörtgen 22">
              <a:extLst>
                <a:ext uri="{FF2B5EF4-FFF2-40B4-BE49-F238E27FC236}">
                  <a16:creationId xmlns:a16="http://schemas.microsoft.com/office/drawing/2014/main" id="{863021E8-5CBB-4891-97E9-24BF63A22925}"/>
                </a:ext>
              </a:extLst>
            </p:cNvPr>
            <p:cNvSpPr/>
            <p:nvPr/>
          </p:nvSpPr>
          <p:spPr>
            <a:xfrm>
              <a:off x="2969822" y="6176963"/>
              <a:ext cx="3204356" cy="55399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tr-TR" sz="1500" b="1" dirty="0">
                  <a:ln w="0">
                    <a:solidFill>
                      <a:schemeClr val="tx2">
                        <a:lumMod val="75000"/>
                      </a:schemeClr>
                    </a:solidFill>
                  </a:ln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IEXCEL </a:t>
              </a:r>
              <a:r>
                <a:rPr lang="tr-TR" sz="1500" b="1" dirty="0" smtClean="0">
                  <a:ln w="0">
                    <a:solidFill>
                      <a:schemeClr val="tx2">
                        <a:lumMod val="75000"/>
                      </a:schemeClr>
                    </a:solidFill>
                  </a:ln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2023</a:t>
              </a:r>
              <a:endParaRPr lang="tr-TR" sz="1500" b="1" dirty="0">
                <a:ln w="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tr-TR" sz="1500" b="1" dirty="0">
                  <a:ln w="0">
                    <a:solidFill>
                      <a:schemeClr val="tx2">
                        <a:lumMod val="75000"/>
                      </a:schemeClr>
                    </a:solidFill>
                  </a:ln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Sizlerle birlikte  ‘‘Hep Daha İyiye’’</a:t>
              </a:r>
            </a:p>
          </p:txBody>
        </p:sp>
      </p:grpSp>
      <p:sp>
        <p:nvSpPr>
          <p:cNvPr id="7" name="Dikdörtgen 6">
            <a:extLst>
              <a:ext uri="{FF2B5EF4-FFF2-40B4-BE49-F238E27FC236}">
                <a16:creationId xmlns:a16="http://schemas.microsoft.com/office/drawing/2014/main" id="{FCD1F2D3-E3B8-4E65-BC06-8537924AB549}"/>
              </a:ext>
            </a:extLst>
          </p:cNvPr>
          <p:cNvSpPr/>
          <p:nvPr/>
        </p:nvSpPr>
        <p:spPr>
          <a:xfrm>
            <a:off x="-3279" y="1412801"/>
            <a:ext cx="9144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4000" b="1" dirty="0">
                <a:latin typeface="Arial" panose="020B0604020202020204" pitchFamily="34" charset="0"/>
                <a:cs typeface="Arial" panose="020B0604020202020204" pitchFamily="34" charset="0"/>
              </a:rPr>
              <a:t>Katılım ve Katkılarınız için </a:t>
            </a:r>
          </a:p>
          <a:p>
            <a:pPr algn="ctr">
              <a:lnSpc>
                <a:spcPct val="150000"/>
              </a:lnSpc>
            </a:pPr>
            <a:r>
              <a:rPr lang="tr-TR" sz="4000" b="1" dirty="0">
                <a:latin typeface="Arial" panose="020B0604020202020204" pitchFamily="34" charset="0"/>
                <a:cs typeface="Arial" panose="020B0604020202020204" pitchFamily="34" charset="0"/>
              </a:rPr>
              <a:t>Teşekkür </a:t>
            </a:r>
            <a:r>
              <a:rPr lang="tr-T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Ederiz</a:t>
            </a:r>
            <a:endParaRPr lang="tr-TR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457" y="2564904"/>
            <a:ext cx="1847850" cy="24669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1559" y="188640"/>
            <a:ext cx="7920880" cy="1368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8272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 5">
            <a:extLst>
              <a:ext uri="{FF2B5EF4-FFF2-40B4-BE49-F238E27FC236}">
                <a16:creationId xmlns:a16="http://schemas.microsoft.com/office/drawing/2014/main" id="{CC8A94B9-8DAE-4760-8919-09289CC52BEE}"/>
              </a:ext>
            </a:extLst>
          </p:cNvPr>
          <p:cNvGrpSpPr/>
          <p:nvPr/>
        </p:nvGrpSpPr>
        <p:grpSpPr>
          <a:xfrm>
            <a:off x="2424629" y="5718175"/>
            <a:ext cx="4301296" cy="1015706"/>
            <a:chOff x="2424629" y="5718175"/>
            <a:chExt cx="4301296" cy="1015706"/>
          </a:xfrm>
        </p:grpSpPr>
        <p:pic>
          <p:nvPicPr>
            <p:cNvPr id="2053" name="Resim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72" y="6193881"/>
              <a:ext cx="536653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4" name="Picture 6" descr="F:\2021 yılı çöktü\masa üstü bilgisayar çöktü\dernek onayı için\EMD logolar png\EMD %10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4629" y="6193881"/>
              <a:ext cx="545193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F:\2021 yılı çöktü\masa üstü bilgisayar çöktü\dernek onayı için\EMD logolar png\mla logo s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8750" y="5718175"/>
              <a:ext cx="1086499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Dikdörtgen 4"/>
            <p:cNvSpPr/>
            <p:nvPr/>
          </p:nvSpPr>
          <p:spPr>
            <a:xfrm>
              <a:off x="2969822" y="6176963"/>
              <a:ext cx="3204356" cy="55399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500" b="1" i="0" u="none" strike="noStrike" kern="1200" cap="none" spc="0" normalizeH="0" baseline="0" noProof="0" dirty="0" smtClean="0">
                  <a:ln w="0">
                    <a:solidFill>
                      <a:srgbClr val="44546A">
                        <a:lumMod val="75000"/>
                      </a:srgbClr>
                    </a:solidFill>
                  </a:ln>
                  <a:solidFill>
                    <a:srgbClr val="4472C4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IEXCEL </a:t>
              </a:r>
              <a:r>
                <a:rPr kumimoji="0" lang="tr-TR" sz="1500" b="1" i="0" u="none" strike="noStrike" kern="1200" cap="none" spc="0" normalizeH="0" baseline="0" noProof="0" dirty="0" smtClean="0">
                  <a:ln w="0">
                    <a:solidFill>
                      <a:srgbClr val="44546A">
                        <a:lumMod val="75000"/>
                      </a:srgbClr>
                    </a:solidFill>
                  </a:ln>
                  <a:solidFill>
                    <a:srgbClr val="4472C4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2023</a:t>
              </a:r>
              <a:endParaRPr kumimoji="0" lang="tr-TR" sz="1500" b="1" i="0" u="none" strike="noStrike" kern="1200" cap="none" spc="0" normalizeH="0" baseline="0" noProof="0" dirty="0">
                <a:ln w="0">
                  <a:solidFill>
                    <a:srgbClr val="44546A">
                      <a:lumMod val="75000"/>
                    </a:srgbClr>
                  </a:solidFill>
                </a:ln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500" b="1" i="0" u="none" strike="noStrike" kern="1200" cap="none" spc="0" normalizeH="0" baseline="0" noProof="0" dirty="0">
                  <a:ln w="0">
                    <a:solidFill>
                      <a:srgbClr val="44546A">
                        <a:lumMod val="75000"/>
                      </a:srgbClr>
                    </a:solidFill>
                  </a:ln>
                  <a:solidFill>
                    <a:srgbClr val="4472C4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Sizlerle birlikte  ‘‘</a:t>
              </a:r>
              <a:r>
                <a:rPr kumimoji="0" lang="tr-TR" sz="1500" b="1" i="0" u="none" strike="noStrike" kern="1200" cap="none" spc="0" normalizeH="0" baseline="0" noProof="0" dirty="0" smtClean="0">
                  <a:ln w="0">
                    <a:solidFill>
                      <a:srgbClr val="44546A">
                        <a:lumMod val="75000"/>
                      </a:srgbClr>
                    </a:solidFill>
                  </a:ln>
                  <a:solidFill>
                    <a:srgbClr val="4472C4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Hep </a:t>
              </a:r>
              <a:r>
                <a:rPr kumimoji="0" lang="tr-TR" sz="1500" b="1" i="0" u="none" strike="noStrike" kern="1200" cap="none" spc="0" normalizeH="0" baseline="0" noProof="0" dirty="0">
                  <a:ln w="0">
                    <a:solidFill>
                      <a:srgbClr val="44546A">
                        <a:lumMod val="75000"/>
                      </a:srgbClr>
                    </a:solidFill>
                  </a:ln>
                  <a:solidFill>
                    <a:srgbClr val="4472C4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Daha İyiye’’</a:t>
              </a:r>
            </a:p>
          </p:txBody>
        </p:sp>
      </p:grpSp>
      <p:sp>
        <p:nvSpPr>
          <p:cNvPr id="12" name="İçerik Yer Tutucusu 2"/>
          <p:cNvSpPr>
            <a:spLocks noGrp="1"/>
          </p:cNvSpPr>
          <p:nvPr>
            <p:ph idx="1"/>
          </p:nvPr>
        </p:nvSpPr>
        <p:spPr>
          <a:xfrm>
            <a:off x="179512" y="1825625"/>
            <a:ext cx="871296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tr-TR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IEXCEL 2023 </a:t>
            </a:r>
            <a:endParaRPr lang="tr-TR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tr-TR" sz="3600" b="1" dirty="0">
                <a:latin typeface="Arial" pitchFamily="34" charset="0"/>
                <a:cs typeface="Arial" pitchFamily="34" charset="0"/>
              </a:rPr>
              <a:t>  </a:t>
            </a:r>
            <a:endParaRPr lang="tr-TR" sz="36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tr-TR" sz="3600" b="1" dirty="0" smtClean="0">
                <a:latin typeface="Arial" pitchFamily="34" charset="0"/>
                <a:cs typeface="Arial" pitchFamily="34" charset="0"/>
              </a:rPr>
              <a:t>Bildiri </a:t>
            </a:r>
            <a:r>
              <a:rPr lang="tr-TR" sz="3600" b="1" dirty="0">
                <a:latin typeface="Arial" pitchFamily="34" charset="0"/>
                <a:cs typeface="Arial" pitchFamily="34" charset="0"/>
              </a:rPr>
              <a:t>Özeti Sunu </a:t>
            </a:r>
            <a:r>
              <a:rPr lang="tr-TR" sz="3600" b="1" dirty="0" smtClean="0">
                <a:latin typeface="Arial" pitchFamily="34" charset="0"/>
                <a:cs typeface="Arial" pitchFamily="34" charset="0"/>
              </a:rPr>
              <a:t>Formatı</a:t>
            </a:r>
          </a:p>
          <a:p>
            <a:pPr marL="0" indent="0" algn="ctr">
              <a:buNone/>
            </a:pPr>
            <a:endParaRPr lang="tr-TR" sz="18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tr-TR" sz="18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tr-TR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Not: 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Burada örnek bir bildiri sunusu hazırlanmış olmakla birlikte 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ildiri 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azırlama Kurallarına 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uyarak kendinize göre bildirinizi hazırlayabilirsiniz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)</a:t>
            </a:r>
            <a:endParaRPr lang="tr-TR" sz="18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559" y="188640"/>
            <a:ext cx="7920880" cy="1368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4603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İçerik Yer Tutucusu 2"/>
          <p:cNvSpPr>
            <a:spLocks noGrp="1"/>
          </p:cNvSpPr>
          <p:nvPr>
            <p:ph idx="1"/>
          </p:nvPr>
        </p:nvSpPr>
        <p:spPr>
          <a:xfrm>
            <a:off x="-1" y="0"/>
            <a:ext cx="9144000" cy="584326"/>
          </a:xfr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marL="0" indent="0" algn="ctr">
              <a:buNone/>
            </a:pPr>
            <a:r>
              <a:rPr lang="tr-TR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Sunu Hazırlama Kuralları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E5E52F77-6719-4881-AAA8-D9B0538570E3}"/>
              </a:ext>
            </a:extLst>
          </p:cNvPr>
          <p:cNvSpPr/>
          <p:nvPr/>
        </p:nvSpPr>
        <p:spPr>
          <a:xfrm>
            <a:off x="323528" y="1196752"/>
            <a:ext cx="8820471" cy="5472608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  <a:buChar char="•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Sunumunuzu 15 dakika içerisinde (10 dakika sunum ardından 5 dakika soru ve cevap) bitecek şekilde planlayınız.</a:t>
            </a:r>
          </a:p>
          <a:p>
            <a:pPr lvl="0">
              <a:lnSpc>
                <a:spcPct val="150000"/>
              </a:lnSpc>
              <a:buChar char="•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Sunumunuzun 15 slaydı aşmamasına özen gösteriniz.</a:t>
            </a:r>
          </a:p>
          <a:p>
            <a:pPr lvl="0">
              <a:lnSpc>
                <a:spcPct val="150000"/>
              </a:lnSpc>
              <a:buChar char="•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Sunu genelinde 1,5 satır aralığı, başlık için 36 punto, metin için 24 punto kullanınız. </a:t>
            </a:r>
          </a:p>
          <a:p>
            <a:pPr lvl="0">
              <a:lnSpc>
                <a:spcPct val="150000"/>
              </a:lnSpc>
              <a:buChar char="•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Sunu metninin 7 satırı ve her satırda 7 kelimeyi aşmamasına dikkat ediniz.</a:t>
            </a:r>
          </a:p>
          <a:p>
            <a:pPr lvl="0">
              <a:lnSpc>
                <a:spcPct val="150000"/>
              </a:lnSpc>
              <a:buChar char="•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Metinde vurgulamak istediğiniz ifadeyi 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büyük punto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veya </a:t>
            </a:r>
            <a:r>
              <a:rPr lang="tr-T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farklı renkte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yapınız.</a:t>
            </a:r>
          </a:p>
        </p:txBody>
      </p:sp>
      <p:pic>
        <p:nvPicPr>
          <p:cNvPr id="5" name="Picture 6" descr="F:\2021 yılı çöktü\masa üstü bilgisayar çöktü\dernek onayı için\EMD logolar png\EMD %1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256" y="6310212"/>
            <a:ext cx="54519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85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 5">
            <a:extLst>
              <a:ext uri="{FF2B5EF4-FFF2-40B4-BE49-F238E27FC236}">
                <a16:creationId xmlns:a16="http://schemas.microsoft.com/office/drawing/2014/main" id="{CC8A94B9-8DAE-4760-8919-09289CC52BEE}"/>
              </a:ext>
            </a:extLst>
          </p:cNvPr>
          <p:cNvGrpSpPr/>
          <p:nvPr/>
        </p:nvGrpSpPr>
        <p:grpSpPr>
          <a:xfrm>
            <a:off x="2424629" y="5718175"/>
            <a:ext cx="4301296" cy="1015706"/>
            <a:chOff x="2424629" y="5718175"/>
            <a:chExt cx="4301296" cy="1015706"/>
          </a:xfrm>
        </p:grpSpPr>
        <p:pic>
          <p:nvPicPr>
            <p:cNvPr id="2053" name="Resim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9272" y="6193881"/>
              <a:ext cx="536653" cy="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4" name="Picture 6" descr="F:\2021 yılı çöktü\masa üstü bilgisayar çöktü\dernek onayı için\EMD logolar png\EMD %10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4629" y="6193881"/>
              <a:ext cx="545193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F:\2021 yılı çöktü\masa üstü bilgisayar çöktü\dernek onayı için\EMD logolar png\mla logo s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8750" y="5718175"/>
              <a:ext cx="1086499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Dikdörtgen 4"/>
            <p:cNvSpPr/>
            <p:nvPr/>
          </p:nvSpPr>
          <p:spPr>
            <a:xfrm>
              <a:off x="2969822" y="6176963"/>
              <a:ext cx="3204356" cy="55399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tr-TR" sz="1500" b="1" dirty="0">
                  <a:ln w="0">
                    <a:solidFill>
                      <a:schemeClr val="tx2">
                        <a:lumMod val="75000"/>
                      </a:schemeClr>
                    </a:solidFill>
                  </a:ln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IEXCEL </a:t>
              </a:r>
              <a:r>
                <a:rPr lang="tr-TR" sz="1500" b="1" dirty="0" smtClean="0">
                  <a:ln w="0">
                    <a:solidFill>
                      <a:schemeClr val="tx2">
                        <a:lumMod val="75000"/>
                      </a:schemeClr>
                    </a:solidFill>
                  </a:ln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2023</a:t>
              </a:r>
              <a:endParaRPr lang="tr-TR" sz="1500" b="1" dirty="0">
                <a:ln w="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tr-TR" sz="1500" b="1" dirty="0">
                  <a:ln w="0">
                    <a:solidFill>
                      <a:schemeClr val="tx2">
                        <a:lumMod val="75000"/>
                      </a:schemeClr>
                    </a:solidFill>
                  </a:ln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Sizlerle birlikte  ‘‘Hep Daha İyiye’’</a:t>
              </a:r>
            </a:p>
          </p:txBody>
        </p:sp>
      </p:grpSp>
      <p:sp>
        <p:nvSpPr>
          <p:cNvPr id="17" name="İçerik Yer Tutucusu 2"/>
          <p:cNvSpPr>
            <a:spLocks noGrp="1"/>
          </p:cNvSpPr>
          <p:nvPr>
            <p:ph idx="1"/>
          </p:nvPr>
        </p:nvSpPr>
        <p:spPr>
          <a:xfrm>
            <a:off x="-26293" y="836712"/>
            <a:ext cx="9144000" cy="260002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 anchorCtr="0">
            <a:normAutofit/>
          </a:bodyPr>
          <a:lstStyle/>
          <a:p>
            <a:pPr marL="0" indent="0" algn="ctr">
              <a:buNone/>
            </a:pPr>
            <a:r>
              <a:rPr lang="tr-TR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Buraya Çalışmanın Tam Adını Yazınız</a:t>
            </a:r>
          </a:p>
        </p:txBody>
      </p:sp>
      <p:sp>
        <p:nvSpPr>
          <p:cNvPr id="22" name="İçerik Yer Tutucusu 2">
            <a:extLst>
              <a:ext uri="{FF2B5EF4-FFF2-40B4-BE49-F238E27FC236}">
                <a16:creationId xmlns:a16="http://schemas.microsoft.com/office/drawing/2014/main" id="{3C08BD2E-72DB-4772-80D4-227F325A9655}"/>
              </a:ext>
            </a:extLst>
          </p:cNvPr>
          <p:cNvSpPr txBox="1">
            <a:spLocks/>
          </p:cNvSpPr>
          <p:nvPr/>
        </p:nvSpPr>
        <p:spPr>
          <a:xfrm>
            <a:off x="0" y="3870647"/>
            <a:ext cx="9144000" cy="174739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Yazarın Adı Soyadı	   Yazarın Adı Soyadı   	Yazarın Adı Soyadı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Kurumu 			   Kurumu				Kurumu</a:t>
            </a:r>
          </a:p>
        </p:txBody>
      </p:sp>
    </p:spTree>
    <p:extLst>
      <p:ext uri="{BB962C8B-B14F-4D97-AF65-F5344CB8AC3E}">
        <p14:creationId xmlns:p14="http://schemas.microsoft.com/office/powerpoint/2010/main" val="280551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İçerik Yer Tutucusu 2"/>
          <p:cNvSpPr>
            <a:spLocks noGrp="1"/>
          </p:cNvSpPr>
          <p:nvPr>
            <p:ph idx="1"/>
          </p:nvPr>
        </p:nvSpPr>
        <p:spPr>
          <a:xfrm>
            <a:off x="0" y="12229"/>
            <a:ext cx="9144000" cy="584326"/>
          </a:xfr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 anchorCtr="0">
            <a:noAutofit/>
          </a:bodyPr>
          <a:lstStyle/>
          <a:p>
            <a:pPr marL="0" indent="0" algn="ctr">
              <a:buNone/>
            </a:pPr>
            <a:r>
              <a:rPr lang="tr-TR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Sunum Planı</a:t>
            </a:r>
          </a:p>
        </p:txBody>
      </p:sp>
      <p:graphicFrame>
        <p:nvGraphicFramePr>
          <p:cNvPr id="2" name="Diyagram 1">
            <a:extLst>
              <a:ext uri="{FF2B5EF4-FFF2-40B4-BE49-F238E27FC236}">
                <a16:creationId xmlns:a16="http://schemas.microsoft.com/office/drawing/2014/main" id="{75F6A5DB-6B10-4A70-9028-DC81BE3E2F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3391340"/>
              </p:ext>
            </p:extLst>
          </p:nvPr>
        </p:nvGraphicFramePr>
        <p:xfrm>
          <a:off x="998129" y="1452414"/>
          <a:ext cx="7239880" cy="38904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4" name="Dikdörtgen 63">
            <a:extLst>
              <a:ext uri="{FF2B5EF4-FFF2-40B4-BE49-F238E27FC236}">
                <a16:creationId xmlns:a16="http://schemas.microsoft.com/office/drawing/2014/main" id="{C6EA772D-8E5F-4997-B4DE-1C49E1B7D3BC}"/>
              </a:ext>
            </a:extLst>
          </p:cNvPr>
          <p:cNvSpPr/>
          <p:nvPr/>
        </p:nvSpPr>
        <p:spPr>
          <a:xfrm>
            <a:off x="1049404" y="1655019"/>
            <a:ext cx="51895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</p:txBody>
      </p:sp>
      <p:sp>
        <p:nvSpPr>
          <p:cNvPr id="65" name="Dikdörtgen 64">
            <a:extLst>
              <a:ext uri="{FF2B5EF4-FFF2-40B4-BE49-F238E27FC236}">
                <a16:creationId xmlns:a16="http://schemas.microsoft.com/office/drawing/2014/main" id="{FED154C2-5B13-4721-B77C-01BD9B655EC5}"/>
              </a:ext>
            </a:extLst>
          </p:cNvPr>
          <p:cNvSpPr/>
          <p:nvPr/>
        </p:nvSpPr>
        <p:spPr>
          <a:xfrm>
            <a:off x="1403647" y="2245172"/>
            <a:ext cx="53417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6" name="Dikdörtgen 65">
            <a:extLst>
              <a:ext uri="{FF2B5EF4-FFF2-40B4-BE49-F238E27FC236}">
                <a16:creationId xmlns:a16="http://schemas.microsoft.com/office/drawing/2014/main" id="{92E0E4A1-18E7-408F-91D8-BC6FA5914BE1}"/>
              </a:ext>
            </a:extLst>
          </p:cNvPr>
          <p:cNvSpPr/>
          <p:nvPr/>
        </p:nvSpPr>
        <p:spPr>
          <a:xfrm>
            <a:off x="1543249" y="2838127"/>
            <a:ext cx="53417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</p:txBody>
      </p:sp>
      <p:sp>
        <p:nvSpPr>
          <p:cNvPr id="67" name="Dikdörtgen 66">
            <a:extLst>
              <a:ext uri="{FF2B5EF4-FFF2-40B4-BE49-F238E27FC236}">
                <a16:creationId xmlns:a16="http://schemas.microsoft.com/office/drawing/2014/main" id="{E963DB41-43AA-4409-8C2E-AEEA1E2DA05B}"/>
              </a:ext>
            </a:extLst>
          </p:cNvPr>
          <p:cNvSpPr/>
          <p:nvPr/>
        </p:nvSpPr>
        <p:spPr>
          <a:xfrm>
            <a:off x="1549726" y="3513485"/>
            <a:ext cx="53417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</a:p>
        </p:txBody>
      </p:sp>
      <p:sp>
        <p:nvSpPr>
          <p:cNvPr id="68" name="Dikdörtgen 67">
            <a:extLst>
              <a:ext uri="{FF2B5EF4-FFF2-40B4-BE49-F238E27FC236}">
                <a16:creationId xmlns:a16="http://schemas.microsoft.com/office/drawing/2014/main" id="{75E8A286-B44B-453F-BC13-848BEA26BD0C}"/>
              </a:ext>
            </a:extLst>
          </p:cNvPr>
          <p:cNvSpPr/>
          <p:nvPr/>
        </p:nvSpPr>
        <p:spPr>
          <a:xfrm>
            <a:off x="1403647" y="4113163"/>
            <a:ext cx="53417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tr-T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9" name="Dikdörtgen 68">
            <a:extLst>
              <a:ext uri="{FF2B5EF4-FFF2-40B4-BE49-F238E27FC236}">
                <a16:creationId xmlns:a16="http://schemas.microsoft.com/office/drawing/2014/main" id="{97F417A4-BD16-4491-AAAC-A3F6D241C115}"/>
              </a:ext>
            </a:extLst>
          </p:cNvPr>
          <p:cNvSpPr/>
          <p:nvPr/>
        </p:nvSpPr>
        <p:spPr>
          <a:xfrm>
            <a:off x="1049404" y="4733032"/>
            <a:ext cx="53417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</a:p>
        </p:txBody>
      </p:sp>
      <p:pic>
        <p:nvPicPr>
          <p:cNvPr id="12" name="Picture 6" descr="F:\2021 yılı çöktü\masa üstü bilgisayar çöktü\dernek onayı için\EMD logolar png\EMD %10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118" y="6318975"/>
            <a:ext cx="54519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54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İçerik Yer Tutucusu 2"/>
          <p:cNvSpPr>
            <a:spLocks noGrp="1"/>
          </p:cNvSpPr>
          <p:nvPr>
            <p:ph idx="1"/>
          </p:nvPr>
        </p:nvSpPr>
        <p:spPr>
          <a:xfrm>
            <a:off x="-2" y="0"/>
            <a:ext cx="9144000" cy="584326"/>
          </a:xfr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marL="0" indent="0" algn="ctr">
              <a:buNone/>
            </a:pPr>
            <a:r>
              <a:rPr lang="tr-TR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Problem Durumu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E5E52F77-6719-4881-AAA8-D9B0538570E3}"/>
              </a:ext>
            </a:extLst>
          </p:cNvPr>
          <p:cNvSpPr/>
          <p:nvPr/>
        </p:nvSpPr>
        <p:spPr>
          <a:xfrm>
            <a:off x="251520" y="1332088"/>
            <a:ext cx="8892479" cy="4545184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  <a:buChar char="•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Araştırmanın;</a:t>
            </a:r>
          </a:p>
          <a:p>
            <a:pPr lvl="1">
              <a:lnSpc>
                <a:spcPct val="150000"/>
              </a:lnSpc>
              <a:buChar char="•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Konusu </a:t>
            </a:r>
          </a:p>
          <a:p>
            <a:pPr lvl="1">
              <a:lnSpc>
                <a:spcPct val="150000"/>
              </a:lnSpc>
              <a:buChar char="•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Kuramsal arka planı, </a:t>
            </a:r>
          </a:p>
          <a:p>
            <a:pPr lvl="1">
              <a:lnSpc>
                <a:spcPct val="150000"/>
              </a:lnSpc>
              <a:buChar char="•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Problemi,</a:t>
            </a:r>
          </a:p>
          <a:p>
            <a:pPr lvl="1">
              <a:lnSpc>
                <a:spcPct val="150000"/>
              </a:lnSpc>
              <a:buChar char="•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Önemi,</a:t>
            </a:r>
          </a:p>
          <a:p>
            <a:pPr lvl="1">
              <a:lnSpc>
                <a:spcPct val="150000"/>
              </a:lnSpc>
              <a:buChar char="•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Özgün kılan özelliği, </a:t>
            </a:r>
          </a:p>
          <a:p>
            <a:pPr lvl="1">
              <a:lnSpc>
                <a:spcPct val="150000"/>
              </a:lnSpc>
              <a:buChar char="•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Varsa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sayıltılar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(varsayımlar),</a:t>
            </a:r>
          </a:p>
          <a:p>
            <a:pPr lvl="1">
              <a:lnSpc>
                <a:spcPct val="150000"/>
              </a:lnSpc>
              <a:buChar char="•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Varsa sınırlılıklar bu bölümde yer almalıdır.</a:t>
            </a:r>
          </a:p>
          <a:p>
            <a:pPr lvl="0">
              <a:lnSpc>
                <a:spcPct val="150000"/>
              </a:lnSpc>
              <a:buChar char="•"/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6" descr="F:\2021 yılı çöktü\masa üstü bilgisayar çöktü\dernek onayı için\EMD logolar png\EMD %1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402" y="6318000"/>
            <a:ext cx="54519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9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İçerik Yer Tutucusu 2"/>
          <p:cNvSpPr>
            <a:spLocks noGrp="1"/>
          </p:cNvSpPr>
          <p:nvPr>
            <p:ph idx="1"/>
          </p:nvPr>
        </p:nvSpPr>
        <p:spPr>
          <a:xfrm>
            <a:off x="-1" y="-18628"/>
            <a:ext cx="9144000" cy="584326"/>
          </a:xfr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marL="0" indent="0" algn="ctr">
              <a:buNone/>
            </a:pPr>
            <a:r>
              <a:rPr lang="tr-TR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Araştırmanın Amacı 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E5E52F77-6719-4881-AAA8-D9B0538570E3}"/>
              </a:ext>
            </a:extLst>
          </p:cNvPr>
          <p:cNvSpPr/>
          <p:nvPr/>
        </p:nvSpPr>
        <p:spPr>
          <a:xfrm>
            <a:off x="179512" y="1772816"/>
            <a:ext cx="8964487" cy="4545184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  <a:buChar char="•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Bu bölümde;</a:t>
            </a:r>
          </a:p>
          <a:p>
            <a:pPr lvl="1">
              <a:lnSpc>
                <a:spcPct val="150000"/>
              </a:lnSpc>
              <a:buChar char="•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Araştırmanın genel amacı veya problem cümlesi,</a:t>
            </a:r>
          </a:p>
          <a:p>
            <a:pPr lvl="1">
              <a:lnSpc>
                <a:spcPct val="150000"/>
              </a:lnSpc>
              <a:buChar char="•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Genel amaca ulaşmak için araştırma soruları / hipotezler</a:t>
            </a:r>
          </a:p>
          <a:p>
            <a:pPr lvl="1">
              <a:lnSpc>
                <a:spcPct val="150000"/>
              </a:lnSpc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yer almalıdır</a:t>
            </a:r>
          </a:p>
          <a:p>
            <a:pPr lvl="0">
              <a:lnSpc>
                <a:spcPct val="150000"/>
              </a:lnSpc>
              <a:buChar char="•"/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6" descr="F:\2021 yılı çöktü\masa üstü bilgisayar çöktü\dernek onayı için\EMD logolar png\EMD %1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461" y="6318000"/>
            <a:ext cx="54519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58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İçerik Yer Tutucusu 2"/>
          <p:cNvSpPr>
            <a:spLocks noGrp="1"/>
          </p:cNvSpPr>
          <p:nvPr>
            <p:ph idx="1"/>
          </p:nvPr>
        </p:nvSpPr>
        <p:spPr>
          <a:xfrm>
            <a:off x="-16372" y="0"/>
            <a:ext cx="9144000" cy="584326"/>
          </a:xfr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marL="0" indent="0" algn="ctr">
              <a:buNone/>
            </a:pPr>
            <a:r>
              <a:rPr lang="tr-TR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Yöntem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E5E52F77-6719-4881-AAA8-D9B0538570E3}"/>
              </a:ext>
            </a:extLst>
          </p:cNvPr>
          <p:cNvSpPr/>
          <p:nvPr/>
        </p:nvSpPr>
        <p:spPr>
          <a:xfrm>
            <a:off x="179512" y="1772816"/>
            <a:ext cx="8964487" cy="4545184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  <a:buChar char="•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Bu bölümde;</a:t>
            </a:r>
          </a:p>
          <a:p>
            <a:pPr lvl="1">
              <a:lnSpc>
                <a:spcPct val="150000"/>
              </a:lnSpc>
              <a:buChar char="•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Araştırma modeli</a:t>
            </a:r>
          </a:p>
          <a:p>
            <a:pPr lvl="1">
              <a:lnSpc>
                <a:spcPct val="150000"/>
              </a:lnSpc>
              <a:buChar char="•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Veri toplama aracı ve yöntemi</a:t>
            </a:r>
          </a:p>
          <a:p>
            <a:pPr lvl="1">
              <a:lnSpc>
                <a:spcPct val="150000"/>
              </a:lnSpc>
              <a:buChar char="•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Evren ve örneklem / Çalışma grubu</a:t>
            </a:r>
          </a:p>
          <a:p>
            <a:pPr lvl="1">
              <a:lnSpc>
                <a:spcPct val="150000"/>
              </a:lnSpc>
              <a:buChar char="•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Verilerin analizi </a:t>
            </a:r>
          </a:p>
          <a:p>
            <a:pPr lvl="1">
              <a:lnSpc>
                <a:spcPct val="150000"/>
              </a:lnSpc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yer almalıdır.</a:t>
            </a:r>
          </a:p>
          <a:p>
            <a:pPr lvl="0">
              <a:lnSpc>
                <a:spcPct val="150000"/>
              </a:lnSpc>
              <a:buChar char="•"/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6" descr="F:\2021 yılı çöktü\masa üstü bilgisayar çöktü\dernek onayı için\EMD logolar png\EMD %1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158" y="6318975"/>
            <a:ext cx="54519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27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584326"/>
          </a:xfr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marL="0" indent="0" algn="ctr">
              <a:buNone/>
            </a:pPr>
            <a:r>
              <a:rPr lang="tr-TR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Bulgular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E5E52F77-6719-4881-AAA8-D9B0538570E3}"/>
              </a:ext>
            </a:extLst>
          </p:cNvPr>
          <p:cNvSpPr/>
          <p:nvPr/>
        </p:nvSpPr>
        <p:spPr>
          <a:xfrm>
            <a:off x="179512" y="1772816"/>
            <a:ext cx="8964487" cy="4545184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  <a:buChar char="•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Bu bölümde;</a:t>
            </a:r>
          </a:p>
          <a:p>
            <a:pPr lvl="1">
              <a:lnSpc>
                <a:spcPct val="150000"/>
              </a:lnSpc>
              <a:buChar char="•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Bulgular açıklanmalı ve yorumlanmalıdır.</a:t>
            </a:r>
          </a:p>
          <a:p>
            <a:pPr lvl="1">
              <a:lnSpc>
                <a:spcPct val="150000"/>
              </a:lnSpc>
              <a:buChar char="•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Bulgular, alanda benzer konuda yapılmış araştırma bulgu ve sonuçları ile karşılaştırılarak yorumlanmalıdır. </a:t>
            </a:r>
          </a:p>
          <a:p>
            <a:pPr lvl="1">
              <a:lnSpc>
                <a:spcPct val="150000"/>
              </a:lnSpc>
              <a:buChar char="•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Bulgular sunulurken tablo, grafik, şekil kullanılmalı; metin kısıtlı tutulmalıdır.</a:t>
            </a:r>
          </a:p>
          <a:p>
            <a:pPr lvl="0">
              <a:lnSpc>
                <a:spcPct val="150000"/>
              </a:lnSpc>
              <a:buChar char="•"/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6" descr="F:\2021 yılı çöktü\masa üstü bilgisayar çöktü\dernek onayı için\EMD logolar png\EMD %1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158" y="6318000"/>
            <a:ext cx="54519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26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628</TotalTime>
  <Words>424</Words>
  <Application>Microsoft Office PowerPoint</Application>
  <PresentationFormat>Ekran Gösterisi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Hp</cp:lastModifiedBy>
  <cp:revision>49</cp:revision>
  <dcterms:created xsi:type="dcterms:W3CDTF">2021-09-01T08:32:24Z</dcterms:created>
  <dcterms:modified xsi:type="dcterms:W3CDTF">2023-12-05T11:54:15Z</dcterms:modified>
</cp:coreProperties>
</file>