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54946-8F89-41CC-8787-CF41D5F4029F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035D908F-8912-4A57-9FCB-2588F336E0EB}">
      <dgm:prSet custT="1"/>
      <dgm:spPr/>
      <dgm:t>
        <a:bodyPr/>
        <a:lstStyle/>
        <a:p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Problem Statement (2 – 3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4CC5B2B6-C833-4A82-9D00-9A175175FB21}" type="parTrans" cxnId="{48EC3733-5F8E-489F-BEB2-23928B3ED843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7E552-EA48-4A9F-BC99-0E79F0A31453}" type="sibTrans" cxnId="{48EC3733-5F8E-489F-BEB2-23928B3ED843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347570-26E9-4F3C-90FD-E098E958E6B0}">
      <dgm:prSet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Purpose of the Study (1 – 2 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2400" dirty="0" err="1">
              <a:latin typeface="Arial" panose="020B0604020202020204" pitchFamily="34" charset="0"/>
              <a:cs typeface="Arial" panose="020B0604020202020204" pitchFamily="34" charset="0"/>
            </a:rPr>
            <a:t>lides</a:t>
          </a:r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tr-T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D5940C-8E88-4FFD-99FC-13BC2EAFDD02}" type="parTrans" cxnId="{38102FF0-38AA-4B06-A488-B65A50ADB8E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568A6E-39B8-4C18-8AB3-DE9F38B73D9C}" type="sibTrans" cxnId="{38102FF0-38AA-4B06-A488-B65A50ADB8E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370263-D2C8-45BD-8832-DAD750F29AA6}">
      <dgm:prSet custT="1"/>
      <dgm:spPr/>
      <dgm:t>
        <a:bodyPr/>
        <a:lstStyle/>
        <a:p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Method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 (2 – 3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D979EE01-29D5-4563-A32A-F4EB3EA32C92}" type="parTrans" cxnId="{AB066C0A-C217-41A8-BD82-04C8E822A754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B2FC93-6E81-4F96-9B72-818D56589159}" type="sibTrans" cxnId="{AB066C0A-C217-41A8-BD82-04C8E822A754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8789B-3AE3-4BD3-879A-EBCEA0AFC507}">
      <dgm:prSet custT="1"/>
      <dgm:spPr/>
      <dgm:t>
        <a:bodyPr/>
        <a:lstStyle/>
        <a:p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Recommendations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(1 – 2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D4BDFEBF-47A3-4478-8196-72C4653C690F}" type="parTrans" cxnId="{722A7F21-AEEE-4A9B-B791-CAE1B5B60A09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87C11A-D43A-47AA-92AB-947D62D30741}" type="sibTrans" cxnId="{722A7F21-AEEE-4A9B-B791-CAE1B5B60A09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489F16-44F4-4DFA-9B83-E7DD6C8018E3}">
      <dgm:prSet custT="1"/>
      <dgm:spPr/>
      <dgm:t>
        <a:bodyPr/>
        <a:lstStyle/>
        <a:p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References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 (1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0F7A0058-2604-47AC-8E08-E7F819D7E486}" type="parTrans" cxnId="{6B493487-7F07-487F-8BE7-547B8EBFF62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369AC-1280-4DC7-8177-C85D82F39B04}" type="sibTrans" cxnId="{6B493487-7F07-487F-8BE7-547B8EBFF62E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9D3ADE-1695-4E2A-A388-67C1585A4903}">
      <dgm:prSet custT="1"/>
      <dgm:spPr/>
      <dgm:t>
        <a:bodyPr/>
        <a:lstStyle/>
        <a:p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 (4 – 5 </a:t>
          </a:r>
          <a:r>
            <a:rPr lang="tr-TR" sz="24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5645D1E2-DADD-4F01-AC10-6D2FA3600A37}" type="sibTrans" cxnId="{39D8298F-FF89-4002-8831-F6FA1DC600C0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2AE55-8F59-4865-AED9-5161DBBBB597}" type="parTrans" cxnId="{39D8298F-FF89-4002-8831-F6FA1DC600C0}">
      <dgm:prSet/>
      <dgm:spPr/>
      <dgm:t>
        <a:bodyPr/>
        <a:lstStyle/>
        <a:p>
          <a:endParaRPr lang="tr-T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D58F2F-B918-4D3B-8528-18A6FA6541FA}" type="pres">
      <dgm:prSet presAssocID="{CC254946-8F89-41CC-8787-CF41D5F4029F}" presName="Name0" presStyleCnt="0">
        <dgm:presLayoutVars>
          <dgm:chMax val="7"/>
          <dgm:chPref val="7"/>
          <dgm:dir/>
        </dgm:presLayoutVars>
      </dgm:prSet>
      <dgm:spPr/>
    </dgm:pt>
    <dgm:pt modelId="{36273F0F-B897-44BC-BB06-5ABAD93A05DD}" type="pres">
      <dgm:prSet presAssocID="{CC254946-8F89-41CC-8787-CF41D5F4029F}" presName="Name1" presStyleCnt="0"/>
      <dgm:spPr/>
    </dgm:pt>
    <dgm:pt modelId="{D91B083E-E326-43F4-A77E-1CC9F724463F}" type="pres">
      <dgm:prSet presAssocID="{CC254946-8F89-41CC-8787-CF41D5F4029F}" presName="cycle" presStyleCnt="0"/>
      <dgm:spPr/>
    </dgm:pt>
    <dgm:pt modelId="{86BA2A4F-1227-4F88-AABB-F59A748FF289}" type="pres">
      <dgm:prSet presAssocID="{CC254946-8F89-41CC-8787-CF41D5F4029F}" presName="srcNode" presStyleLbl="node1" presStyleIdx="0" presStyleCnt="6"/>
      <dgm:spPr/>
    </dgm:pt>
    <dgm:pt modelId="{CD8110F4-A754-49D0-9BE8-3E03D42CF512}" type="pres">
      <dgm:prSet presAssocID="{CC254946-8F89-41CC-8787-CF41D5F4029F}" presName="conn" presStyleLbl="parChTrans1D2" presStyleIdx="0" presStyleCnt="1"/>
      <dgm:spPr/>
    </dgm:pt>
    <dgm:pt modelId="{055EDF29-28E5-4507-B916-273B9402696E}" type="pres">
      <dgm:prSet presAssocID="{CC254946-8F89-41CC-8787-CF41D5F4029F}" presName="extraNode" presStyleLbl="node1" presStyleIdx="0" presStyleCnt="6"/>
      <dgm:spPr/>
    </dgm:pt>
    <dgm:pt modelId="{5E2176C2-7E76-4BC8-8095-8094915F37AF}" type="pres">
      <dgm:prSet presAssocID="{CC254946-8F89-41CC-8787-CF41D5F4029F}" presName="dstNode" presStyleLbl="node1" presStyleIdx="0" presStyleCnt="6"/>
      <dgm:spPr/>
    </dgm:pt>
    <dgm:pt modelId="{E7177CF1-6270-4E96-9FA3-7A9172BA74B9}" type="pres">
      <dgm:prSet presAssocID="{035D908F-8912-4A57-9FCB-2588F336E0EB}" presName="text_1" presStyleLbl="node1" presStyleIdx="0" presStyleCnt="6">
        <dgm:presLayoutVars>
          <dgm:bulletEnabled val="1"/>
        </dgm:presLayoutVars>
      </dgm:prSet>
      <dgm:spPr/>
    </dgm:pt>
    <dgm:pt modelId="{0613EA17-B08A-4862-803E-28F6F1B47B0E}" type="pres">
      <dgm:prSet presAssocID="{035D908F-8912-4A57-9FCB-2588F336E0EB}" presName="accent_1" presStyleCnt="0"/>
      <dgm:spPr/>
    </dgm:pt>
    <dgm:pt modelId="{9BF6D339-7D5A-4638-879F-42AF4C5335F8}" type="pres">
      <dgm:prSet presAssocID="{035D908F-8912-4A57-9FCB-2588F336E0EB}" presName="accentRepeatNode" presStyleLbl="solidFgAcc1" presStyleIdx="0" presStyleCnt="6"/>
      <dgm:spPr/>
    </dgm:pt>
    <dgm:pt modelId="{979F5EE9-BB64-4F80-9107-F0657EBA4027}" type="pres">
      <dgm:prSet presAssocID="{62347570-26E9-4F3C-90FD-E098E958E6B0}" presName="text_2" presStyleLbl="node1" presStyleIdx="1" presStyleCnt="6">
        <dgm:presLayoutVars>
          <dgm:bulletEnabled val="1"/>
        </dgm:presLayoutVars>
      </dgm:prSet>
      <dgm:spPr/>
    </dgm:pt>
    <dgm:pt modelId="{183F3E33-663A-41AD-933E-51D48D42DA54}" type="pres">
      <dgm:prSet presAssocID="{62347570-26E9-4F3C-90FD-E098E958E6B0}" presName="accent_2" presStyleCnt="0"/>
      <dgm:spPr/>
    </dgm:pt>
    <dgm:pt modelId="{C2A50F06-EE67-42E0-9DD0-B497C71485C2}" type="pres">
      <dgm:prSet presAssocID="{62347570-26E9-4F3C-90FD-E098E958E6B0}" presName="accentRepeatNode" presStyleLbl="solidFgAcc1" presStyleIdx="1" presStyleCnt="6"/>
      <dgm:spPr/>
    </dgm:pt>
    <dgm:pt modelId="{E67FE2D7-02E2-4BA0-930B-23D14B26F2AB}" type="pres">
      <dgm:prSet presAssocID="{4B370263-D2C8-45BD-8832-DAD750F29AA6}" presName="text_3" presStyleLbl="node1" presStyleIdx="2" presStyleCnt="6">
        <dgm:presLayoutVars>
          <dgm:bulletEnabled val="1"/>
        </dgm:presLayoutVars>
      </dgm:prSet>
      <dgm:spPr/>
    </dgm:pt>
    <dgm:pt modelId="{93A481E3-AB6C-4058-849A-4985F1727F9A}" type="pres">
      <dgm:prSet presAssocID="{4B370263-D2C8-45BD-8832-DAD750F29AA6}" presName="accent_3" presStyleCnt="0"/>
      <dgm:spPr/>
    </dgm:pt>
    <dgm:pt modelId="{22E07AAA-3D2D-4CAC-97E9-0C299DCA9E13}" type="pres">
      <dgm:prSet presAssocID="{4B370263-D2C8-45BD-8832-DAD750F29AA6}" presName="accentRepeatNode" presStyleLbl="solidFgAcc1" presStyleIdx="2" presStyleCnt="6"/>
      <dgm:spPr/>
    </dgm:pt>
    <dgm:pt modelId="{4700B9EF-FFF5-430F-955F-FC117B6B72A4}" type="pres">
      <dgm:prSet presAssocID="{6A9D3ADE-1695-4E2A-A388-67C1585A4903}" presName="text_4" presStyleLbl="node1" presStyleIdx="3" presStyleCnt="6">
        <dgm:presLayoutVars>
          <dgm:bulletEnabled val="1"/>
        </dgm:presLayoutVars>
      </dgm:prSet>
      <dgm:spPr/>
    </dgm:pt>
    <dgm:pt modelId="{E302E161-9672-4522-9926-BA27993410EB}" type="pres">
      <dgm:prSet presAssocID="{6A9D3ADE-1695-4E2A-A388-67C1585A4903}" presName="accent_4" presStyleCnt="0"/>
      <dgm:spPr/>
    </dgm:pt>
    <dgm:pt modelId="{A78D9F11-95B5-4734-9640-6498CFBEDAB9}" type="pres">
      <dgm:prSet presAssocID="{6A9D3ADE-1695-4E2A-A388-67C1585A4903}" presName="accentRepeatNode" presStyleLbl="solidFgAcc1" presStyleIdx="3" presStyleCnt="6"/>
      <dgm:spPr/>
    </dgm:pt>
    <dgm:pt modelId="{A6FD7570-EB54-40DF-B45D-0D34EA33AC4E}" type="pres">
      <dgm:prSet presAssocID="{CC38789B-3AE3-4BD3-879A-EBCEA0AFC507}" presName="text_5" presStyleLbl="node1" presStyleIdx="4" presStyleCnt="6" custScaleX="101801" custScaleY="202205" custLinFactNeighborX="-220" custLinFactNeighborY="17083">
        <dgm:presLayoutVars>
          <dgm:bulletEnabled val="1"/>
        </dgm:presLayoutVars>
      </dgm:prSet>
      <dgm:spPr/>
    </dgm:pt>
    <dgm:pt modelId="{FA96E854-926E-41F2-8F1D-B629F7A94DF9}" type="pres">
      <dgm:prSet presAssocID="{CC38789B-3AE3-4BD3-879A-EBCEA0AFC507}" presName="accent_5" presStyleCnt="0"/>
      <dgm:spPr/>
    </dgm:pt>
    <dgm:pt modelId="{E54CC671-9FE7-4019-A84B-F8D642EECEBE}" type="pres">
      <dgm:prSet presAssocID="{CC38789B-3AE3-4BD3-879A-EBCEA0AFC507}" presName="accentRepeatNode" presStyleLbl="solidFgAcc1" presStyleIdx="4" presStyleCnt="6"/>
      <dgm:spPr/>
    </dgm:pt>
    <dgm:pt modelId="{EF19C19C-213E-4C8F-ACD5-960030C7E337}" type="pres">
      <dgm:prSet presAssocID="{6A489F16-44F4-4DFA-9B83-E7DD6C8018E3}" presName="text_6" presStyleLbl="node1" presStyleIdx="5" presStyleCnt="6" custLinFactNeighborX="369" custLinFactNeighborY="34284">
        <dgm:presLayoutVars>
          <dgm:bulletEnabled val="1"/>
        </dgm:presLayoutVars>
      </dgm:prSet>
      <dgm:spPr/>
    </dgm:pt>
    <dgm:pt modelId="{6BB1CE03-9271-46B0-AC96-5413810E37F5}" type="pres">
      <dgm:prSet presAssocID="{6A489F16-44F4-4DFA-9B83-E7DD6C8018E3}" presName="accent_6" presStyleCnt="0"/>
      <dgm:spPr/>
    </dgm:pt>
    <dgm:pt modelId="{D5290035-E0B6-477E-B59D-018BE2AB0923}" type="pres">
      <dgm:prSet presAssocID="{6A489F16-44F4-4DFA-9B83-E7DD6C8018E3}" presName="accentRepeatNode" presStyleLbl="solidFgAcc1" presStyleIdx="5" presStyleCnt="6" custLinFactNeighborX="-31451" custLinFactNeighborY="24200"/>
      <dgm:spPr/>
    </dgm:pt>
  </dgm:ptLst>
  <dgm:cxnLst>
    <dgm:cxn modelId="{12876302-1332-4D39-A04E-03196906157E}" type="presOf" srcId="{62347570-26E9-4F3C-90FD-E098E958E6B0}" destId="{979F5EE9-BB64-4F80-9107-F0657EBA4027}" srcOrd="0" destOrd="0" presId="urn:microsoft.com/office/officeart/2008/layout/VerticalCurvedList"/>
    <dgm:cxn modelId="{AB066C0A-C217-41A8-BD82-04C8E822A754}" srcId="{CC254946-8F89-41CC-8787-CF41D5F4029F}" destId="{4B370263-D2C8-45BD-8832-DAD750F29AA6}" srcOrd="2" destOrd="0" parTransId="{D979EE01-29D5-4563-A32A-F4EB3EA32C92}" sibTransId="{9BB2FC93-6E81-4F96-9B72-818D56589159}"/>
    <dgm:cxn modelId="{D235740F-91E4-45A3-AC88-763A4BB5F735}" type="presOf" srcId="{6A489F16-44F4-4DFA-9B83-E7DD6C8018E3}" destId="{EF19C19C-213E-4C8F-ACD5-960030C7E337}" srcOrd="0" destOrd="0" presId="urn:microsoft.com/office/officeart/2008/layout/VerticalCurvedList"/>
    <dgm:cxn modelId="{FC6DDE0F-094C-4B8E-AF1E-C352990DF684}" type="presOf" srcId="{035D908F-8912-4A57-9FCB-2588F336E0EB}" destId="{E7177CF1-6270-4E96-9FA3-7A9172BA74B9}" srcOrd="0" destOrd="0" presId="urn:microsoft.com/office/officeart/2008/layout/VerticalCurvedList"/>
    <dgm:cxn modelId="{8BF87A1D-1470-4C57-B0C3-5B2AC2459E16}" type="presOf" srcId="{6A9D3ADE-1695-4E2A-A388-67C1585A4903}" destId="{4700B9EF-FFF5-430F-955F-FC117B6B72A4}" srcOrd="0" destOrd="0" presId="urn:microsoft.com/office/officeart/2008/layout/VerticalCurvedList"/>
    <dgm:cxn modelId="{722A7F21-AEEE-4A9B-B791-CAE1B5B60A09}" srcId="{CC254946-8F89-41CC-8787-CF41D5F4029F}" destId="{CC38789B-3AE3-4BD3-879A-EBCEA0AFC507}" srcOrd="4" destOrd="0" parTransId="{D4BDFEBF-47A3-4478-8196-72C4653C690F}" sibTransId="{8F87C11A-D43A-47AA-92AB-947D62D30741}"/>
    <dgm:cxn modelId="{75CDFE29-51C9-4678-9670-E837AC23A910}" type="presOf" srcId="{4B370263-D2C8-45BD-8832-DAD750F29AA6}" destId="{E67FE2D7-02E2-4BA0-930B-23D14B26F2AB}" srcOrd="0" destOrd="0" presId="urn:microsoft.com/office/officeart/2008/layout/VerticalCurvedList"/>
    <dgm:cxn modelId="{48EC3733-5F8E-489F-BEB2-23928B3ED843}" srcId="{CC254946-8F89-41CC-8787-CF41D5F4029F}" destId="{035D908F-8912-4A57-9FCB-2588F336E0EB}" srcOrd="0" destOrd="0" parTransId="{4CC5B2B6-C833-4A82-9D00-9A175175FB21}" sibTransId="{5BD7E552-EA48-4A9F-BC99-0E79F0A31453}"/>
    <dgm:cxn modelId="{B6FB4E54-124E-4582-A228-7812A33F9535}" type="presOf" srcId="{5BD7E552-EA48-4A9F-BC99-0E79F0A31453}" destId="{CD8110F4-A754-49D0-9BE8-3E03D42CF512}" srcOrd="0" destOrd="0" presId="urn:microsoft.com/office/officeart/2008/layout/VerticalCurvedList"/>
    <dgm:cxn modelId="{6B493487-7F07-487F-8BE7-547B8EBFF62E}" srcId="{CC254946-8F89-41CC-8787-CF41D5F4029F}" destId="{6A489F16-44F4-4DFA-9B83-E7DD6C8018E3}" srcOrd="5" destOrd="0" parTransId="{0F7A0058-2604-47AC-8E08-E7F819D7E486}" sibTransId="{7E1369AC-1280-4DC7-8177-C85D82F39B04}"/>
    <dgm:cxn modelId="{39D8298F-FF89-4002-8831-F6FA1DC600C0}" srcId="{CC254946-8F89-41CC-8787-CF41D5F4029F}" destId="{6A9D3ADE-1695-4E2A-A388-67C1585A4903}" srcOrd="3" destOrd="0" parTransId="{B4E2AE55-8F59-4865-AED9-5161DBBBB597}" sibTransId="{5645D1E2-DADD-4F01-AC10-6D2FA3600A37}"/>
    <dgm:cxn modelId="{DFDAE890-6A53-4686-9179-E6EF6A90BD51}" type="presOf" srcId="{CC254946-8F89-41CC-8787-CF41D5F4029F}" destId="{A2D58F2F-B918-4D3B-8528-18A6FA6541FA}" srcOrd="0" destOrd="0" presId="urn:microsoft.com/office/officeart/2008/layout/VerticalCurvedList"/>
    <dgm:cxn modelId="{7833F4CD-C5E9-40E9-BF0E-625CB8020D4D}" type="presOf" srcId="{CC38789B-3AE3-4BD3-879A-EBCEA0AFC507}" destId="{A6FD7570-EB54-40DF-B45D-0D34EA33AC4E}" srcOrd="0" destOrd="0" presId="urn:microsoft.com/office/officeart/2008/layout/VerticalCurvedList"/>
    <dgm:cxn modelId="{38102FF0-38AA-4B06-A488-B65A50ADB8EE}" srcId="{CC254946-8F89-41CC-8787-CF41D5F4029F}" destId="{62347570-26E9-4F3C-90FD-E098E958E6B0}" srcOrd="1" destOrd="0" parTransId="{8CD5940C-8E88-4FFD-99FC-13BC2EAFDD02}" sibTransId="{20568A6E-39B8-4C18-8AB3-DE9F38B73D9C}"/>
    <dgm:cxn modelId="{F0A09AD7-7A07-4BDC-BE10-E0933A78273F}" type="presParOf" srcId="{A2D58F2F-B918-4D3B-8528-18A6FA6541FA}" destId="{36273F0F-B897-44BC-BB06-5ABAD93A05DD}" srcOrd="0" destOrd="0" presId="urn:microsoft.com/office/officeart/2008/layout/VerticalCurvedList"/>
    <dgm:cxn modelId="{919F2146-7F32-4F5E-B84B-AFD1132AC99F}" type="presParOf" srcId="{36273F0F-B897-44BC-BB06-5ABAD93A05DD}" destId="{D91B083E-E326-43F4-A77E-1CC9F724463F}" srcOrd="0" destOrd="0" presId="urn:microsoft.com/office/officeart/2008/layout/VerticalCurvedList"/>
    <dgm:cxn modelId="{FC7FD0E3-AADC-479B-B4E1-B8EE3446E2A1}" type="presParOf" srcId="{D91B083E-E326-43F4-A77E-1CC9F724463F}" destId="{86BA2A4F-1227-4F88-AABB-F59A748FF289}" srcOrd="0" destOrd="0" presId="urn:microsoft.com/office/officeart/2008/layout/VerticalCurvedList"/>
    <dgm:cxn modelId="{5529B7BF-01A0-4AB5-A695-B900B2FB4785}" type="presParOf" srcId="{D91B083E-E326-43F4-A77E-1CC9F724463F}" destId="{CD8110F4-A754-49D0-9BE8-3E03D42CF512}" srcOrd="1" destOrd="0" presId="urn:microsoft.com/office/officeart/2008/layout/VerticalCurvedList"/>
    <dgm:cxn modelId="{51BFDA0A-9D9C-4100-B58A-523B0867141D}" type="presParOf" srcId="{D91B083E-E326-43F4-A77E-1CC9F724463F}" destId="{055EDF29-28E5-4507-B916-273B9402696E}" srcOrd="2" destOrd="0" presId="urn:microsoft.com/office/officeart/2008/layout/VerticalCurvedList"/>
    <dgm:cxn modelId="{D8A1AD18-1B51-4AB4-AD6F-1E9A4104FC4B}" type="presParOf" srcId="{D91B083E-E326-43F4-A77E-1CC9F724463F}" destId="{5E2176C2-7E76-4BC8-8095-8094915F37AF}" srcOrd="3" destOrd="0" presId="urn:microsoft.com/office/officeart/2008/layout/VerticalCurvedList"/>
    <dgm:cxn modelId="{49634DCC-69CF-48AC-8593-D9D120385242}" type="presParOf" srcId="{36273F0F-B897-44BC-BB06-5ABAD93A05DD}" destId="{E7177CF1-6270-4E96-9FA3-7A9172BA74B9}" srcOrd="1" destOrd="0" presId="urn:microsoft.com/office/officeart/2008/layout/VerticalCurvedList"/>
    <dgm:cxn modelId="{7E9B2598-9E82-4F36-83F1-E097104BE1E7}" type="presParOf" srcId="{36273F0F-B897-44BC-BB06-5ABAD93A05DD}" destId="{0613EA17-B08A-4862-803E-28F6F1B47B0E}" srcOrd="2" destOrd="0" presId="urn:microsoft.com/office/officeart/2008/layout/VerticalCurvedList"/>
    <dgm:cxn modelId="{28957BB0-A5FD-46E7-B7B3-8702E75153A6}" type="presParOf" srcId="{0613EA17-B08A-4862-803E-28F6F1B47B0E}" destId="{9BF6D339-7D5A-4638-879F-42AF4C5335F8}" srcOrd="0" destOrd="0" presId="urn:microsoft.com/office/officeart/2008/layout/VerticalCurvedList"/>
    <dgm:cxn modelId="{E0232C55-831E-4DC0-A04B-5FC3FA176C9B}" type="presParOf" srcId="{36273F0F-B897-44BC-BB06-5ABAD93A05DD}" destId="{979F5EE9-BB64-4F80-9107-F0657EBA4027}" srcOrd="3" destOrd="0" presId="urn:microsoft.com/office/officeart/2008/layout/VerticalCurvedList"/>
    <dgm:cxn modelId="{EDDABFBA-6FB3-42CD-A765-6D265375083A}" type="presParOf" srcId="{36273F0F-B897-44BC-BB06-5ABAD93A05DD}" destId="{183F3E33-663A-41AD-933E-51D48D42DA54}" srcOrd="4" destOrd="0" presId="urn:microsoft.com/office/officeart/2008/layout/VerticalCurvedList"/>
    <dgm:cxn modelId="{EC15D031-9BED-4C17-B719-D5CF5E8973B1}" type="presParOf" srcId="{183F3E33-663A-41AD-933E-51D48D42DA54}" destId="{C2A50F06-EE67-42E0-9DD0-B497C71485C2}" srcOrd="0" destOrd="0" presId="urn:microsoft.com/office/officeart/2008/layout/VerticalCurvedList"/>
    <dgm:cxn modelId="{E679F051-0BC0-4574-AFBC-8078CF5DA61E}" type="presParOf" srcId="{36273F0F-B897-44BC-BB06-5ABAD93A05DD}" destId="{E67FE2D7-02E2-4BA0-930B-23D14B26F2AB}" srcOrd="5" destOrd="0" presId="urn:microsoft.com/office/officeart/2008/layout/VerticalCurvedList"/>
    <dgm:cxn modelId="{1B32420B-69E4-42C7-B04C-302B21650F53}" type="presParOf" srcId="{36273F0F-B897-44BC-BB06-5ABAD93A05DD}" destId="{93A481E3-AB6C-4058-849A-4985F1727F9A}" srcOrd="6" destOrd="0" presId="urn:microsoft.com/office/officeart/2008/layout/VerticalCurvedList"/>
    <dgm:cxn modelId="{C764B18D-CDB4-4FD2-BC91-B46116E50781}" type="presParOf" srcId="{93A481E3-AB6C-4058-849A-4985F1727F9A}" destId="{22E07AAA-3D2D-4CAC-97E9-0C299DCA9E13}" srcOrd="0" destOrd="0" presId="urn:microsoft.com/office/officeart/2008/layout/VerticalCurvedList"/>
    <dgm:cxn modelId="{A2A1F8B7-2AE3-4018-8F47-46B33676751A}" type="presParOf" srcId="{36273F0F-B897-44BC-BB06-5ABAD93A05DD}" destId="{4700B9EF-FFF5-430F-955F-FC117B6B72A4}" srcOrd="7" destOrd="0" presId="urn:microsoft.com/office/officeart/2008/layout/VerticalCurvedList"/>
    <dgm:cxn modelId="{7412B6CF-4F15-4C44-A744-727E9C6993AA}" type="presParOf" srcId="{36273F0F-B897-44BC-BB06-5ABAD93A05DD}" destId="{E302E161-9672-4522-9926-BA27993410EB}" srcOrd="8" destOrd="0" presId="urn:microsoft.com/office/officeart/2008/layout/VerticalCurvedList"/>
    <dgm:cxn modelId="{7D03341C-48C7-472C-8998-E51BC90814D5}" type="presParOf" srcId="{E302E161-9672-4522-9926-BA27993410EB}" destId="{A78D9F11-95B5-4734-9640-6498CFBEDAB9}" srcOrd="0" destOrd="0" presId="urn:microsoft.com/office/officeart/2008/layout/VerticalCurvedList"/>
    <dgm:cxn modelId="{43D83151-316A-4750-9F44-C3AC3E2C5ABC}" type="presParOf" srcId="{36273F0F-B897-44BC-BB06-5ABAD93A05DD}" destId="{A6FD7570-EB54-40DF-B45D-0D34EA33AC4E}" srcOrd="9" destOrd="0" presId="urn:microsoft.com/office/officeart/2008/layout/VerticalCurvedList"/>
    <dgm:cxn modelId="{2DED5ED7-9209-4570-8317-6C05883B872E}" type="presParOf" srcId="{36273F0F-B897-44BC-BB06-5ABAD93A05DD}" destId="{FA96E854-926E-41F2-8F1D-B629F7A94DF9}" srcOrd="10" destOrd="0" presId="urn:microsoft.com/office/officeart/2008/layout/VerticalCurvedList"/>
    <dgm:cxn modelId="{469B930D-ED11-4C6A-BB40-10DC0792569B}" type="presParOf" srcId="{FA96E854-926E-41F2-8F1D-B629F7A94DF9}" destId="{E54CC671-9FE7-4019-A84B-F8D642EECEBE}" srcOrd="0" destOrd="0" presId="urn:microsoft.com/office/officeart/2008/layout/VerticalCurvedList"/>
    <dgm:cxn modelId="{E92434F0-7157-407D-945F-BDEBD0D951C4}" type="presParOf" srcId="{36273F0F-B897-44BC-BB06-5ABAD93A05DD}" destId="{EF19C19C-213E-4C8F-ACD5-960030C7E337}" srcOrd="11" destOrd="0" presId="urn:microsoft.com/office/officeart/2008/layout/VerticalCurvedList"/>
    <dgm:cxn modelId="{F95FBA53-FE95-4F8D-BFF0-3BC8A29A7122}" type="presParOf" srcId="{36273F0F-B897-44BC-BB06-5ABAD93A05DD}" destId="{6BB1CE03-9271-46B0-AC96-5413810E37F5}" srcOrd="12" destOrd="0" presId="urn:microsoft.com/office/officeart/2008/layout/VerticalCurvedList"/>
    <dgm:cxn modelId="{0391C320-346A-43FD-B7BE-87D67E962B23}" type="presParOf" srcId="{6BB1CE03-9271-46B0-AC96-5413810E37F5}" destId="{D5290035-E0B6-477E-B59D-018BE2AB09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110F4-A754-49D0-9BE8-3E03D42CF512}">
      <dsp:nvSpPr>
        <dsp:cNvPr id="0" name=""/>
        <dsp:cNvSpPr/>
      </dsp:nvSpPr>
      <dsp:spPr>
        <a:xfrm>
          <a:off x="-4705957" y="-716934"/>
          <a:ext cx="5570694" cy="5570694"/>
        </a:xfrm>
        <a:prstGeom prst="blockArc">
          <a:avLst>
            <a:gd name="adj1" fmla="val 18900000"/>
            <a:gd name="adj2" fmla="val 2700000"/>
            <a:gd name="adj3" fmla="val 388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77CF1-6270-4E96-9FA3-7A9172BA74B9}">
      <dsp:nvSpPr>
        <dsp:cNvPr id="0" name=""/>
        <dsp:cNvSpPr/>
      </dsp:nvSpPr>
      <dsp:spPr>
        <a:xfrm>
          <a:off x="304537" y="217845"/>
          <a:ext cx="6849777" cy="4355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569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Problem Statement (2 – 3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304537" y="217845"/>
        <a:ext cx="6849777" cy="435525"/>
      </dsp:txXfrm>
    </dsp:sp>
    <dsp:sp modelId="{9BF6D339-7D5A-4638-879F-42AF4C5335F8}">
      <dsp:nvSpPr>
        <dsp:cNvPr id="0" name=""/>
        <dsp:cNvSpPr/>
      </dsp:nvSpPr>
      <dsp:spPr>
        <a:xfrm>
          <a:off x="32334" y="163404"/>
          <a:ext cx="544406" cy="544406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79F5EE9-BB64-4F80-9107-F0657EBA4027}">
      <dsp:nvSpPr>
        <dsp:cNvPr id="0" name=""/>
        <dsp:cNvSpPr/>
      </dsp:nvSpPr>
      <dsp:spPr>
        <a:xfrm>
          <a:off x="662786" y="871050"/>
          <a:ext cx="6491528" cy="4355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569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Purpose of the Study (1 – 2 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lides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tr-T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2786" y="871050"/>
        <a:ext cx="6491528" cy="435525"/>
      </dsp:txXfrm>
    </dsp:sp>
    <dsp:sp modelId="{C2A50F06-EE67-42E0-9DD0-B497C71485C2}">
      <dsp:nvSpPr>
        <dsp:cNvPr id="0" name=""/>
        <dsp:cNvSpPr/>
      </dsp:nvSpPr>
      <dsp:spPr>
        <a:xfrm>
          <a:off x="390583" y="816609"/>
          <a:ext cx="544406" cy="544406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67FE2D7-02E2-4BA0-930B-23D14B26F2AB}">
      <dsp:nvSpPr>
        <dsp:cNvPr id="0" name=""/>
        <dsp:cNvSpPr/>
      </dsp:nvSpPr>
      <dsp:spPr>
        <a:xfrm>
          <a:off x="826605" y="1524254"/>
          <a:ext cx="6327709" cy="4355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569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Method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 (2 – 3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826605" y="1524254"/>
        <a:ext cx="6327709" cy="435525"/>
      </dsp:txXfrm>
    </dsp:sp>
    <dsp:sp modelId="{22E07AAA-3D2D-4CAC-97E9-0C299DCA9E13}">
      <dsp:nvSpPr>
        <dsp:cNvPr id="0" name=""/>
        <dsp:cNvSpPr/>
      </dsp:nvSpPr>
      <dsp:spPr>
        <a:xfrm>
          <a:off x="554402" y="1469814"/>
          <a:ext cx="544406" cy="544406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700B9EF-FFF5-430F-955F-FC117B6B72A4}">
      <dsp:nvSpPr>
        <dsp:cNvPr id="0" name=""/>
        <dsp:cNvSpPr/>
      </dsp:nvSpPr>
      <dsp:spPr>
        <a:xfrm>
          <a:off x="826605" y="2177046"/>
          <a:ext cx="6327709" cy="4355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569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 (4 – 5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826605" y="2177046"/>
        <a:ext cx="6327709" cy="435525"/>
      </dsp:txXfrm>
    </dsp:sp>
    <dsp:sp modelId="{A78D9F11-95B5-4734-9640-6498CFBEDAB9}">
      <dsp:nvSpPr>
        <dsp:cNvPr id="0" name=""/>
        <dsp:cNvSpPr/>
      </dsp:nvSpPr>
      <dsp:spPr>
        <a:xfrm>
          <a:off x="554402" y="2122605"/>
          <a:ext cx="544406" cy="544406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6FD7570-EB54-40DF-B45D-0D34EA33AC4E}">
      <dsp:nvSpPr>
        <dsp:cNvPr id="0" name=""/>
        <dsp:cNvSpPr/>
      </dsp:nvSpPr>
      <dsp:spPr>
        <a:xfrm>
          <a:off x="590049" y="2682087"/>
          <a:ext cx="6608440" cy="88065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569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Conclusion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Recommendations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(1 – 2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590049" y="2682087"/>
        <a:ext cx="6608440" cy="880653"/>
      </dsp:txXfrm>
    </dsp:sp>
    <dsp:sp modelId="{E54CC671-9FE7-4019-A84B-F8D642EECEBE}">
      <dsp:nvSpPr>
        <dsp:cNvPr id="0" name=""/>
        <dsp:cNvSpPr/>
      </dsp:nvSpPr>
      <dsp:spPr>
        <a:xfrm>
          <a:off x="390583" y="2775810"/>
          <a:ext cx="544406" cy="544406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19C19C-213E-4C8F-ACD5-960030C7E337}">
      <dsp:nvSpPr>
        <dsp:cNvPr id="0" name=""/>
        <dsp:cNvSpPr/>
      </dsp:nvSpPr>
      <dsp:spPr>
        <a:xfrm>
          <a:off x="329813" y="3632771"/>
          <a:ext cx="6849777" cy="43552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5698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References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 (1 </a:t>
          </a:r>
          <a:r>
            <a:rPr lang="tr-TR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Slides</a:t>
          </a:r>
          <a:r>
            <a:rPr lang="tr-TR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329813" y="3632771"/>
        <a:ext cx="6849777" cy="435525"/>
      </dsp:txXfrm>
    </dsp:sp>
    <dsp:sp modelId="{D5290035-E0B6-477E-B59D-018BE2AB0923}">
      <dsp:nvSpPr>
        <dsp:cNvPr id="0" name=""/>
        <dsp:cNvSpPr/>
      </dsp:nvSpPr>
      <dsp:spPr>
        <a:xfrm>
          <a:off x="0" y="3560761"/>
          <a:ext cx="544406" cy="544406"/>
        </a:xfrm>
        <a:prstGeom prst="ellipse">
          <a:avLst/>
        </a:prstGeom>
        <a:gradFill rotWithShape="0">
          <a:gsLst>
            <a:gs pos="0">
              <a:schemeClr val="l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523570-154B-4B09-AED8-1638ACEF9E0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0B0F33-751A-4DA7-9CFA-B71E5532EA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0733E1-8A49-459C-B5A0-7394A4637E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774A86-61A0-427A-8DFC-ABA08E345B6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65F4E3-917D-4ABD-A53E-B7F5FF282BF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30CDB79-BC9C-4C9D-A6A4-D49326B313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3C8257-9BA0-42A1-984E-151CE245EC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618583-6B8F-4C33-AC91-73752C71AB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6C26B0-6290-48BE-AC64-D155B89FBF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F8DE598-A4FB-4863-B52D-56D90A32ED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ACA77E-5BBA-460E-A9E2-2E67B8724C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5C5D39-6406-4AEB-98AB-2918E97A684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886FCD-F34A-467F-9B6B-93B294C1C5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998CDD-0742-47CD-854E-6E37B2A05C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BAC1138-420E-47C1-9D80-4AAA21DC479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51E969F-4882-490C-9C52-C2BA3733822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8423056-DF64-4A51-8EE5-AC30D7423D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B3304A-B8FC-42BF-B952-DE4CFB0474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7E427F-0FA3-4509-A6B9-58FAD127BC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EF0C9B-2E74-4CB1-8C62-C7C32D8584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4AD0D6-FA20-4CDA-90CA-0764B93CB4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746EB8-ABFA-4305-B2D7-C9B4B5ACB7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C65BA5-559F-46E3-86C9-F2071E36FC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60E9CC-7DB0-4E16-A395-5E34FDEC90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A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s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ı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l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b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a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ş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l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ı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k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s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t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l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n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d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ü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z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e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n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l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e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m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e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k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ç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i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n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t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ı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k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l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a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y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ı</a:t>
            </a: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n</a:t>
            </a:r>
            <a:endParaRPr b="0" lang="tr-TR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71360" indent="-1713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100" spc="-1" strike="noStrike">
                <a:solidFill>
                  <a:srgbClr val="000000"/>
                </a:solidFill>
                <a:latin typeface="Calibri"/>
              </a:rPr>
              <a:t>Asıl metin stillerini düzenlemek için tıklayın</a:t>
            </a: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44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800" spc="-1" strike="noStrike">
                <a:solidFill>
                  <a:srgbClr val="000000"/>
                </a:solidFill>
                <a:latin typeface="Calibri"/>
              </a:rPr>
              <a:t>İkinci düzey</a:t>
            </a: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500" spc="-1" strike="noStrike">
                <a:solidFill>
                  <a:srgbClr val="000000"/>
                </a:solidFill>
                <a:latin typeface="Calibri"/>
              </a:rPr>
              <a:t>Üçüncü düzey</a:t>
            </a:r>
            <a:endParaRPr b="0" lang="tr-TR" sz="1500" spc="-1" strike="noStrike">
              <a:solidFill>
                <a:srgbClr val="000000"/>
              </a:solidFill>
              <a:latin typeface="Calibri"/>
            </a:endParaRPr>
          </a:p>
          <a:p>
            <a:pPr lvl="3" marL="120024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350" spc="-1" strike="noStrike">
                <a:solidFill>
                  <a:srgbClr val="000000"/>
                </a:solidFill>
                <a:latin typeface="Calibri"/>
              </a:rPr>
              <a:t>Dördüncü düzey</a:t>
            </a:r>
            <a:endParaRPr b="0" lang="tr-TR" sz="135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350" spc="-1" strike="noStrike">
                <a:solidFill>
                  <a:srgbClr val="000000"/>
                </a:solidFill>
                <a:latin typeface="Calibri"/>
              </a:rPr>
              <a:t>Beşinci düzey</a:t>
            </a:r>
            <a:endParaRPr b="0" lang="tr-TR" sz="13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tr-TR" sz="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tr-TR" sz="9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tr-TR" sz="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57198DE-9A1F-42F1-AF07-28F53DC52926}" type="slidenum">
              <a:rPr b="0" lang="tr-TR" sz="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tr-TR" sz="3300" spc="-1" strike="noStrike">
                <a:solidFill>
                  <a:srgbClr val="000000"/>
                </a:solidFill>
                <a:latin typeface="Calibri Light"/>
              </a:rPr>
              <a:t>Asıl başlık stilini düzenlemek için tıklayın</a:t>
            </a:r>
            <a:endParaRPr b="0" lang="tr-TR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71360" indent="-1713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2100" spc="-1" strike="noStrike">
                <a:solidFill>
                  <a:srgbClr val="000000"/>
                </a:solidFill>
                <a:latin typeface="Calibri"/>
              </a:rPr>
              <a:t>Asıl metin stillerini düzenlemek için tıklayın</a:t>
            </a: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44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800" spc="-1" strike="noStrike">
                <a:solidFill>
                  <a:srgbClr val="000000"/>
                </a:solidFill>
                <a:latin typeface="Calibri"/>
              </a:rPr>
              <a:t>İkinci düzey</a:t>
            </a:r>
            <a:endParaRPr b="0" lang="tr-TR" sz="18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500" spc="-1" strike="noStrike">
                <a:solidFill>
                  <a:srgbClr val="000000"/>
                </a:solidFill>
                <a:latin typeface="Calibri"/>
              </a:rPr>
              <a:t>Üçüncü düzey</a:t>
            </a:r>
            <a:endParaRPr b="0" lang="tr-TR" sz="1500" spc="-1" strike="noStrike">
              <a:solidFill>
                <a:srgbClr val="000000"/>
              </a:solidFill>
              <a:latin typeface="Calibri"/>
            </a:endParaRPr>
          </a:p>
          <a:p>
            <a:pPr lvl="3" marL="120024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350" spc="-1" strike="noStrike">
                <a:solidFill>
                  <a:srgbClr val="000000"/>
                </a:solidFill>
                <a:latin typeface="Calibri"/>
              </a:rPr>
              <a:t>Dördüncü düzey</a:t>
            </a:r>
            <a:endParaRPr b="0" lang="tr-TR" sz="135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tr-TR" sz="1350" spc="-1" strike="noStrike">
                <a:solidFill>
                  <a:srgbClr val="000000"/>
                </a:solidFill>
                <a:latin typeface="Calibri"/>
              </a:rPr>
              <a:t>Beşinci düzey</a:t>
            </a:r>
            <a:endParaRPr b="0" lang="tr-TR" sz="13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tr-TR" sz="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tr-TR" sz="9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9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tr-TR" sz="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2E8EDA6-0592-49F1-B283-35FB22D7F2F4}" type="slidenum">
              <a:rPr b="0" lang="tr-TR" sz="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up 5"/>
          <p:cNvGrpSpPr/>
          <p:nvPr/>
        </p:nvGrpSpPr>
        <p:grpSpPr>
          <a:xfrm>
            <a:off x="2424600" y="5718240"/>
            <a:ext cx="4300920" cy="1015200"/>
            <a:chOff x="2424600" y="5718240"/>
            <a:chExt cx="4300920" cy="1015200"/>
          </a:xfrm>
        </p:grpSpPr>
        <p:pic>
          <p:nvPicPr>
            <p:cNvPr id="83" name="Resim 6" descr=""/>
            <p:cNvPicPr/>
            <p:nvPr/>
          </p:nvPicPr>
          <p:blipFill>
            <a:blip r:embed="rId1"/>
            <a:stretch/>
          </p:blipFill>
          <p:spPr>
            <a:xfrm>
              <a:off x="6189120" y="6193800"/>
              <a:ext cx="53640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4" name="Picture 6" descr="F:\2021 yılı çöktü\masa üstü bilgisayar çöktü\dernek onayı için\EMD logolar png\EMD %100.png"/>
            <p:cNvPicPr/>
            <p:nvPr/>
          </p:nvPicPr>
          <p:blipFill>
            <a:blip r:embed="rId2"/>
            <a:stretch/>
          </p:blipFill>
          <p:spPr>
            <a:xfrm>
              <a:off x="2424600" y="6193800"/>
              <a:ext cx="54468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5" name="Picture 8" descr="F:\2021 yılı çöktü\masa üstü bilgisayar çöktü\dernek onayı için\EMD logolar png\mla logo son.png"/>
            <p:cNvPicPr/>
            <p:nvPr/>
          </p:nvPicPr>
          <p:blipFill>
            <a:blip r:embed="rId3"/>
            <a:stretch/>
          </p:blipFill>
          <p:spPr>
            <a:xfrm>
              <a:off x="4028760" y="5718240"/>
              <a:ext cx="1086120" cy="359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6" name="Dikdörtgen 4"/>
            <p:cNvSpPr/>
            <p:nvPr/>
          </p:nvSpPr>
          <p:spPr>
            <a:xfrm>
              <a:off x="2970000" y="6176880"/>
              <a:ext cx="320400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spAutoFit/>
              <a:scene3d>
                <a:camera prst="orthographicFront">
                  <a:rot lat="0" lon="0" rev="0"/>
                </a:camera>
                <a:lightRig dir="t" rig="contrasting">
                  <a:rot lat="0" lon="0" rev="4500000"/>
                </a:lightRig>
              </a:scene3d>
              <a:sp3d contourW="6350" prstMaterial="metal">
                <a:bevelT prst="relaxedInset" w="127000" h="31750"/>
                <a:contourClr>
                  <a:schemeClr val="accent1"/>
                </a:contourClr>
              </a:sp3d>
            </a:bodyPr>
            <a:p>
              <a:pPr algn="ctr">
                <a:lnSpc>
                  <a:spcPct val="100000"/>
                </a:lnSpc>
              </a:pPr>
              <a:r>
                <a:rPr b="1" lang="tr-TR" sz="1500" spc="-1" strike="noStrike">
                  <a:solidFill>
                    <a:schemeClr val="accent1"/>
                  </a:solidFill>
                  <a:latin typeface="Arial"/>
                </a:rPr>
                <a:t>IEXCEL 2023</a:t>
              </a:r>
              <a:endParaRPr b="0" lang="en-US" sz="15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1500" spc="-1" strike="noStrike">
                  <a:solidFill>
                    <a:schemeClr val="accent1"/>
                  </a:solidFill>
                  <a:latin typeface="Arial"/>
                </a:rPr>
                <a:t>W</a:t>
              </a:r>
              <a:r>
                <a:rPr b="1" lang="tr-TR" sz="1500" spc="-1" strike="noStrike">
                  <a:solidFill>
                    <a:schemeClr val="accent1"/>
                  </a:solidFill>
                  <a:latin typeface="Arial"/>
                </a:rPr>
                <a:t>ith</a:t>
              </a:r>
              <a:r>
                <a:rPr b="1" lang="en-US" sz="1500" spc="-1" strike="noStrike">
                  <a:solidFill>
                    <a:schemeClr val="accent1"/>
                  </a:solidFill>
                  <a:latin typeface="Arial"/>
                </a:rPr>
                <a:t> you  ‘‘always for the better’’</a:t>
              </a:r>
              <a:endParaRPr b="0" lang="en-US" sz="15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pic>
        <p:nvPicPr>
          <p:cNvPr id="87" name="" descr=""/>
          <p:cNvPicPr/>
          <p:nvPr/>
        </p:nvPicPr>
        <p:blipFill>
          <a:blip r:embed="rId4"/>
          <a:stretch/>
        </p:blipFill>
        <p:spPr>
          <a:xfrm>
            <a:off x="457200" y="2057400"/>
            <a:ext cx="8349120" cy="2286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0" y="11160"/>
            <a:ext cx="9143640" cy="583920"/>
          </a:xfrm>
          <a:prstGeom prst="rect">
            <a:avLst/>
          </a:prstGeom>
          <a:solidFill>
            <a:srgbClr val="afabab"/>
          </a:solidFill>
          <a:ln w="6480">
            <a:solidFill>
              <a:srgbClr val="a5a5a5"/>
            </a:solidFill>
            <a:miter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tr-TR" sz="3600" spc="-1" strike="noStrike">
                <a:solidFill>
                  <a:srgbClr val="000000"/>
                </a:solidFill>
                <a:latin typeface="Times New Roman"/>
              </a:rPr>
              <a:t>4. Findings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Dikdörtgen 3"/>
          <p:cNvSpPr/>
          <p:nvPr/>
        </p:nvSpPr>
        <p:spPr>
          <a:xfrm>
            <a:off x="179640" y="1772640"/>
            <a:ext cx="8424720" cy="45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this chapter;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Findings should be explained and interpreted.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findings should be interpreted by comparing them with the findings and results of research on a similar subject in the field.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Tables, graphics and figures should be used while presenting the findings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and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he text should be limited.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2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389120" y="6318000"/>
            <a:ext cx="544680" cy="5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0" y="0"/>
            <a:ext cx="9143640" cy="583920"/>
          </a:xfrm>
          <a:prstGeom prst="rect">
            <a:avLst/>
          </a:prstGeom>
          <a:solidFill>
            <a:srgbClr val="afabab"/>
          </a:solidFill>
          <a:ln w="6480">
            <a:solidFill>
              <a:srgbClr val="a5a5a5"/>
            </a:solidFill>
            <a:miter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tr-TR" sz="3600" spc="-1" strike="noStrike">
                <a:solidFill>
                  <a:srgbClr val="000000"/>
                </a:solidFill>
                <a:latin typeface="Times New Roman"/>
              </a:rPr>
              <a:t>5. Conclusion and Recommendations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Dikdörtgen 3"/>
          <p:cNvSpPr/>
          <p:nvPr/>
        </p:nvSpPr>
        <p:spPr>
          <a:xfrm>
            <a:off x="0" y="1772640"/>
            <a:ext cx="9143640" cy="45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this chapter;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result reached in the research should be given,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Suggestions should be made for researchers and practitioners regarding the results.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5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390560" y="6326280"/>
            <a:ext cx="544680" cy="5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-32040" y="-21240"/>
            <a:ext cx="9143640" cy="583920"/>
          </a:xfrm>
          <a:prstGeom prst="rect">
            <a:avLst/>
          </a:prstGeom>
          <a:solidFill>
            <a:srgbClr val="afabab"/>
          </a:solidFill>
          <a:ln w="6480">
            <a:solidFill>
              <a:srgbClr val="a5a5a5"/>
            </a:solidFill>
            <a:miter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tr-TR" sz="3600" spc="-1" strike="noStrike">
                <a:solidFill>
                  <a:srgbClr val="000000"/>
                </a:solidFill>
                <a:latin typeface="Times New Roman"/>
              </a:rPr>
              <a:t>6. References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Dikdörtgen 3"/>
          <p:cNvSpPr/>
          <p:nvPr/>
        </p:nvSpPr>
        <p:spPr>
          <a:xfrm>
            <a:off x="0" y="1772640"/>
            <a:ext cx="9143640" cy="45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this chapter;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Give the sources you cited according to APA 7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ormat.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246560" y="6318000"/>
            <a:ext cx="544680" cy="5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Dikdörtgen 3"/>
          <p:cNvSpPr/>
          <p:nvPr/>
        </p:nvSpPr>
        <p:spPr>
          <a:xfrm>
            <a:off x="-3240" y="3429000"/>
            <a:ext cx="9143640" cy="207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50000"/>
              </a:lnSpc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1. Author: Name and Surname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2. Author: Name and Surname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3. Author: Name and Surname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4. Author: Name and Surname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0" name="Grup 18"/>
          <p:cNvGrpSpPr/>
          <p:nvPr/>
        </p:nvGrpSpPr>
        <p:grpSpPr>
          <a:xfrm>
            <a:off x="2421360" y="5805360"/>
            <a:ext cx="4300920" cy="1015200"/>
            <a:chOff x="2421360" y="5805360"/>
            <a:chExt cx="4300920" cy="1015200"/>
          </a:xfrm>
        </p:grpSpPr>
        <p:pic>
          <p:nvPicPr>
            <p:cNvPr id="141" name="Resim 6" descr=""/>
            <p:cNvPicPr/>
            <p:nvPr/>
          </p:nvPicPr>
          <p:blipFill>
            <a:blip r:embed="rId1"/>
            <a:stretch/>
          </p:blipFill>
          <p:spPr>
            <a:xfrm>
              <a:off x="6185880" y="6280920"/>
              <a:ext cx="53640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2" name="Picture 6" descr="F:\2021 yılı çöktü\masa üstü bilgisayar çöktü\dernek onayı için\EMD logolar png\EMD %100.png"/>
            <p:cNvPicPr/>
            <p:nvPr/>
          </p:nvPicPr>
          <p:blipFill>
            <a:blip r:embed="rId2"/>
            <a:stretch/>
          </p:blipFill>
          <p:spPr>
            <a:xfrm>
              <a:off x="2421360" y="6280920"/>
              <a:ext cx="54468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43" name="Picture 8" descr="F:\2021 yılı çöktü\masa üstü bilgisayar çöktü\dernek onayı için\EMD logolar png\mla logo son.png"/>
            <p:cNvPicPr/>
            <p:nvPr/>
          </p:nvPicPr>
          <p:blipFill>
            <a:blip r:embed="rId3"/>
            <a:stretch/>
          </p:blipFill>
          <p:spPr>
            <a:xfrm>
              <a:off x="4025520" y="5805360"/>
              <a:ext cx="1086120" cy="359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4" name="Dikdörtgen 6"/>
          <p:cNvSpPr/>
          <p:nvPr/>
        </p:nvSpPr>
        <p:spPr>
          <a:xfrm>
            <a:off x="-3240" y="1412640"/>
            <a:ext cx="9143640" cy="191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50000"/>
              </a:lnSpc>
            </a:pPr>
            <a:r>
              <a:rPr b="1" lang="en-US" sz="4000" spc="-1" strike="noStrike">
                <a:solidFill>
                  <a:srgbClr val="000000"/>
                </a:solidFill>
                <a:latin typeface="Arial"/>
              </a:rPr>
              <a:t>Thank you for attending and contributing to our presentation.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Dikdörtgen 9"/>
          <p:cNvSpPr/>
          <p:nvPr/>
        </p:nvSpPr>
        <p:spPr>
          <a:xfrm>
            <a:off x="2970000" y="6176880"/>
            <a:ext cx="320400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  <a:scene3d>
              <a:camera prst="orthographicFront">
                <a:rot lat="0" lon="0" rev="0"/>
              </a:camera>
              <a:lightRig dir="t" rig="contrasting">
                <a:rot lat="0" lon="0" rev="4500000"/>
              </a:lightRig>
            </a:scene3d>
            <a:sp3d contourW="6350" prstMaterial="metal">
              <a:bevelT prst="relaxedInset" w="127000" h="31750"/>
              <a:contourClr>
                <a:schemeClr val="accent1"/>
              </a:contourClr>
            </a:sp3d>
          </a:bodyPr>
          <a:p>
            <a:pPr algn="ctr">
              <a:lnSpc>
                <a:spcPct val="100000"/>
              </a:lnSpc>
            </a:pPr>
            <a:r>
              <a:rPr b="1" lang="tr-TR" sz="1500" spc="-1" strike="noStrike">
                <a:solidFill>
                  <a:schemeClr val="accent1"/>
                </a:solidFill>
                <a:latin typeface="Arial"/>
              </a:rPr>
              <a:t>IEXCEL 2023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500" spc="-1" strike="noStrike">
                <a:solidFill>
                  <a:schemeClr val="accent1"/>
                </a:solidFill>
                <a:latin typeface="Arial"/>
              </a:rPr>
              <a:t>W</a:t>
            </a:r>
            <a:r>
              <a:rPr b="1" lang="tr-TR" sz="1500" spc="-1" strike="noStrike">
                <a:solidFill>
                  <a:schemeClr val="accent1"/>
                </a:solidFill>
                <a:latin typeface="Arial"/>
              </a:rPr>
              <a:t>ith</a:t>
            </a:r>
            <a:r>
              <a:rPr b="1" lang="en-US" sz="1500" spc="-1" strike="noStrike">
                <a:solidFill>
                  <a:schemeClr val="accent1"/>
                </a:solidFill>
                <a:latin typeface="Arial"/>
              </a:rPr>
              <a:t> you  ‘‘always for the better’’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6" name="Resim 1" descr=""/>
          <p:cNvPicPr/>
          <p:nvPr/>
        </p:nvPicPr>
        <p:blipFill>
          <a:blip r:embed="rId4"/>
          <a:stretch/>
        </p:blipFill>
        <p:spPr>
          <a:xfrm>
            <a:off x="6454440" y="3239280"/>
            <a:ext cx="1846800" cy="2462760"/>
          </a:xfrm>
          <a:prstGeom prst="rect">
            <a:avLst/>
          </a:prstGeom>
          <a:ln w="0">
            <a:noFill/>
          </a:ln>
        </p:spPr>
      </p:pic>
      <p:pic>
        <p:nvPicPr>
          <p:cNvPr id="147" name="Resim 5" descr=""/>
          <p:cNvPicPr/>
          <p:nvPr/>
        </p:nvPicPr>
        <p:blipFill>
          <a:blip r:embed="rId5"/>
          <a:stretch/>
        </p:blipFill>
        <p:spPr>
          <a:xfrm>
            <a:off x="612000" y="232560"/>
            <a:ext cx="7920360" cy="136764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up 2"/>
          <p:cNvGrpSpPr/>
          <p:nvPr/>
        </p:nvGrpSpPr>
        <p:grpSpPr>
          <a:xfrm>
            <a:off x="2424600" y="5718240"/>
            <a:ext cx="4300920" cy="1015200"/>
            <a:chOff x="2424600" y="5718240"/>
            <a:chExt cx="4300920" cy="1015200"/>
          </a:xfrm>
        </p:grpSpPr>
        <p:pic>
          <p:nvPicPr>
            <p:cNvPr id="89" name="Resim 8" descr=""/>
            <p:cNvPicPr/>
            <p:nvPr/>
          </p:nvPicPr>
          <p:blipFill>
            <a:blip r:embed="rId1"/>
            <a:stretch/>
          </p:blipFill>
          <p:spPr>
            <a:xfrm>
              <a:off x="6189120" y="6193800"/>
              <a:ext cx="53640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0" name="Picture 3" descr="F:\2021 yılı çöktü\masa üstü bilgisayar çöktü\dernek onayı için\EMD logolar png\EMD %100.png"/>
            <p:cNvPicPr/>
            <p:nvPr/>
          </p:nvPicPr>
          <p:blipFill>
            <a:blip r:embed="rId2"/>
            <a:stretch/>
          </p:blipFill>
          <p:spPr>
            <a:xfrm>
              <a:off x="2424600" y="6193800"/>
              <a:ext cx="54468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1" name="Picture 4" descr="F:\2021 yılı çöktü\masa üstü bilgisayar çöktü\dernek onayı için\EMD logolar png\mla logo son.png"/>
            <p:cNvPicPr/>
            <p:nvPr/>
          </p:nvPicPr>
          <p:blipFill>
            <a:blip r:embed="rId3"/>
            <a:stretch/>
          </p:blipFill>
          <p:spPr>
            <a:xfrm>
              <a:off x="4028760" y="5718240"/>
              <a:ext cx="1086120" cy="359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2" name="Dikdörtgen 2"/>
            <p:cNvSpPr/>
            <p:nvPr/>
          </p:nvSpPr>
          <p:spPr>
            <a:xfrm>
              <a:off x="2970000" y="6176880"/>
              <a:ext cx="320400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spAutoFit/>
              <a:scene3d>
                <a:camera prst="orthographicFront">
                  <a:rot lat="0" lon="0" rev="0"/>
                </a:camera>
                <a:lightRig dir="t" rig="contrasting">
                  <a:rot lat="0" lon="0" rev="4500000"/>
                </a:lightRig>
              </a:scene3d>
              <a:sp3d contourW="6350" prstMaterial="metal">
                <a:bevelT prst="relaxedInset" w="127000" h="31750"/>
                <a:contourClr>
                  <a:schemeClr val="accent1"/>
                </a:contourClr>
              </a:sp3d>
            </a:bodyPr>
            <a:p>
              <a:pPr algn="ctr">
                <a:lnSpc>
                  <a:spcPct val="100000"/>
                </a:lnSpc>
              </a:pPr>
              <a:r>
                <a:rPr b="1" lang="tr-TR" sz="1500" spc="-1" strike="noStrike">
                  <a:solidFill>
                    <a:schemeClr val="accent1"/>
                  </a:solidFill>
                  <a:latin typeface="Arial"/>
                </a:rPr>
                <a:t>IEXCEL 2023</a:t>
              </a:r>
              <a:endParaRPr b="0" lang="en-US" sz="15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1500" spc="-1" strike="noStrike">
                  <a:solidFill>
                    <a:schemeClr val="accent1"/>
                  </a:solidFill>
                  <a:latin typeface="Arial"/>
                </a:rPr>
                <a:t>W</a:t>
              </a:r>
              <a:r>
                <a:rPr b="1" lang="tr-TR" sz="1500" spc="-1" strike="noStrike">
                  <a:solidFill>
                    <a:schemeClr val="accent1"/>
                  </a:solidFill>
                  <a:latin typeface="Arial"/>
                </a:rPr>
                <a:t>ith</a:t>
              </a:r>
              <a:r>
                <a:rPr b="1" lang="en-US" sz="1500" spc="-1" strike="noStrike">
                  <a:solidFill>
                    <a:schemeClr val="accent1"/>
                  </a:solidFill>
                  <a:latin typeface="Arial"/>
                </a:rPr>
                <a:t> you  ‘‘always for the better’’</a:t>
              </a:r>
              <a:endParaRPr b="0" lang="en-US" sz="15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179640" y="1825560"/>
            <a:ext cx="87127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tr-TR" sz="60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   </a:t>
            </a:r>
            <a:r>
              <a:rPr b="1" lang="tr-TR" sz="6000" spc="-1" strike="noStrike">
                <a:solidFill>
                  <a:srgbClr val="002060"/>
                </a:solidFill>
                <a:latin typeface="Calibri"/>
              </a:rPr>
              <a:t>IEXCEL 2023 </a:t>
            </a:r>
            <a:endParaRPr b="0" lang="tr-TR" sz="6000" spc="-1" strike="noStrike">
              <a:solidFill>
                <a:srgbClr val="000000"/>
              </a:solidFill>
              <a:latin typeface="Calibri"/>
            </a:endParaRPr>
          </a:p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tr-TR" sz="6000" spc="-1" strike="noStrike">
                <a:solidFill>
                  <a:srgbClr val="000000"/>
                </a:solidFill>
                <a:latin typeface="Calibri"/>
              </a:rPr>
              <a:t>Abstract Presentation Format</a:t>
            </a:r>
            <a:endParaRPr b="0" lang="tr-TR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4" name="Resim 9" descr=""/>
          <p:cNvPicPr/>
          <p:nvPr/>
        </p:nvPicPr>
        <p:blipFill>
          <a:blip r:embed="rId4"/>
          <a:stretch/>
        </p:blipFill>
        <p:spPr>
          <a:xfrm>
            <a:off x="612000" y="189000"/>
            <a:ext cx="7920360" cy="136764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ikdörtgen 3"/>
          <p:cNvSpPr/>
          <p:nvPr/>
        </p:nvSpPr>
        <p:spPr>
          <a:xfrm>
            <a:off x="467640" y="1412640"/>
            <a:ext cx="8424720" cy="547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Plan your presentation to end in 15 minutes (10 minutes of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     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presentation followed by 5 minutes of questions and answers).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Make sure that your presentation does not exceed 15 slides.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 1.5 line spacing throughout the presentation, 36 points for the title, and 24 points for the text.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6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302360" y="6310080"/>
            <a:ext cx="544680" cy="53964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628560" y="2205000"/>
            <a:ext cx="7886520" cy="3971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İçerik Yer Tutucusu 2"/>
          <p:cNvSpPr/>
          <p:nvPr/>
        </p:nvSpPr>
        <p:spPr>
          <a:xfrm>
            <a:off x="0" y="12240"/>
            <a:ext cx="9143640" cy="6717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a5a5a5"/>
            </a:solidFill>
          </a:ln>
          <a:scene3d>
            <a:camera prst="orthographicFront"/>
            <a:lightRig dir="t" rig="threePt"/>
          </a:scene3d>
          <a:sp3d>
            <a:bevelT prst="cross" w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chemeClr val="dk1"/>
                </a:solidFill>
                <a:latin typeface="Times New Roman"/>
              </a:rPr>
              <a:t>Presentation </a:t>
            </a:r>
            <a:r>
              <a:rPr b="1" lang="en-US" sz="3600" spc="-1" strike="noStrike">
                <a:solidFill>
                  <a:schemeClr val="dk1"/>
                </a:solidFill>
                <a:latin typeface="Times New Roman"/>
              </a:rPr>
              <a:t>Preparation</a:t>
            </a:r>
            <a:r>
              <a:rPr b="1" lang="tr-TR" sz="3600" spc="-1" strike="noStrike">
                <a:solidFill>
                  <a:schemeClr val="dk1"/>
                </a:solidFill>
                <a:latin typeface="Times New Roman"/>
              </a:rPr>
              <a:t> Rules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ikdörtgen 3"/>
          <p:cNvSpPr/>
          <p:nvPr/>
        </p:nvSpPr>
        <p:spPr>
          <a:xfrm>
            <a:off x="467640" y="1772640"/>
            <a:ext cx="8280720" cy="547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Make sure that the text of the presentation does not exceed 7 lines and 7 words per line.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Take care to use images related to your topic in your presentation.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Make the expression you want to emphasize in the text in large font or in a different color.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302360" y="6310080"/>
            <a:ext cx="544680" cy="539640"/>
          </a:xfrm>
          <a:prstGeom prst="rect">
            <a:avLst/>
          </a:prstGeom>
          <a:ln w="0">
            <a:noFill/>
          </a:ln>
        </p:spPr>
      </p:pic>
      <p:sp>
        <p:nvSpPr>
          <p:cNvPr id="101" name="İçerik Yer Tutucusu 2"/>
          <p:cNvSpPr/>
          <p:nvPr/>
        </p:nvSpPr>
        <p:spPr>
          <a:xfrm>
            <a:off x="0" y="12240"/>
            <a:ext cx="9143640" cy="6717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a5a5a5"/>
            </a:solidFill>
          </a:ln>
          <a:scene3d>
            <a:camera prst="orthographicFront"/>
            <a:lightRig dir="t" rig="threePt"/>
          </a:scene3d>
          <a:sp3d>
            <a:bevelT prst="cross" w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chemeClr val="dk1"/>
                </a:solidFill>
                <a:latin typeface="Times New Roman"/>
              </a:rPr>
              <a:t>Presentation </a:t>
            </a:r>
            <a:r>
              <a:rPr b="1" lang="en-US" sz="3600" spc="-1" strike="noStrike">
                <a:solidFill>
                  <a:schemeClr val="dk1"/>
                </a:solidFill>
                <a:latin typeface="Times New Roman"/>
              </a:rPr>
              <a:t>Preparation</a:t>
            </a:r>
            <a:r>
              <a:rPr b="1" lang="tr-TR" sz="3600" spc="-1" strike="noStrike">
                <a:solidFill>
                  <a:schemeClr val="dk1"/>
                </a:solidFill>
                <a:latin typeface="Times New Roman"/>
              </a:rPr>
              <a:t> Rules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up 5"/>
          <p:cNvGrpSpPr/>
          <p:nvPr/>
        </p:nvGrpSpPr>
        <p:grpSpPr>
          <a:xfrm>
            <a:off x="2424600" y="5718240"/>
            <a:ext cx="4300920" cy="1015200"/>
            <a:chOff x="2424600" y="5718240"/>
            <a:chExt cx="4300920" cy="1015200"/>
          </a:xfrm>
        </p:grpSpPr>
        <p:pic>
          <p:nvPicPr>
            <p:cNvPr id="103" name="Resim 6" descr=""/>
            <p:cNvPicPr/>
            <p:nvPr/>
          </p:nvPicPr>
          <p:blipFill>
            <a:blip r:embed="rId1"/>
            <a:stretch/>
          </p:blipFill>
          <p:spPr>
            <a:xfrm>
              <a:off x="6189120" y="6193800"/>
              <a:ext cx="53640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4" name="Picture 6" descr="F:\2021 yılı çöktü\masa üstü bilgisayar çöktü\dernek onayı için\EMD logolar png\EMD %100.png"/>
            <p:cNvPicPr/>
            <p:nvPr/>
          </p:nvPicPr>
          <p:blipFill>
            <a:blip r:embed="rId2"/>
            <a:stretch/>
          </p:blipFill>
          <p:spPr>
            <a:xfrm>
              <a:off x="2424600" y="6193800"/>
              <a:ext cx="544680" cy="53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5" name="Picture 8" descr="F:\2021 yılı çöktü\masa üstü bilgisayar çöktü\dernek onayı için\EMD logolar png\mla logo son.png"/>
            <p:cNvPicPr/>
            <p:nvPr/>
          </p:nvPicPr>
          <p:blipFill>
            <a:blip r:embed="rId3"/>
            <a:stretch/>
          </p:blipFill>
          <p:spPr>
            <a:xfrm>
              <a:off x="4028760" y="5718240"/>
              <a:ext cx="1086120" cy="359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6" name="Dikdörtgen 4"/>
            <p:cNvSpPr/>
            <p:nvPr/>
          </p:nvSpPr>
          <p:spPr>
            <a:xfrm>
              <a:off x="2970000" y="6176880"/>
              <a:ext cx="320400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spAutoFit/>
              <a:scene3d>
                <a:camera prst="orthographicFront">
                  <a:rot lat="0" lon="0" rev="0"/>
                </a:camera>
                <a:lightRig dir="t" rig="contrasting">
                  <a:rot lat="0" lon="0" rev="4500000"/>
                </a:lightRig>
              </a:scene3d>
              <a:sp3d contourW="6350" prstMaterial="metal">
                <a:bevelT prst="relaxedInset" w="127000" h="31750"/>
                <a:contourClr>
                  <a:schemeClr val="accent1"/>
                </a:contourClr>
              </a:sp3d>
            </a:bodyPr>
            <a:p>
              <a:pPr algn="ctr">
                <a:lnSpc>
                  <a:spcPct val="100000"/>
                </a:lnSpc>
              </a:pPr>
              <a:r>
                <a:rPr b="1" lang="tr-TR" sz="1500" spc="-1" strike="noStrike">
                  <a:solidFill>
                    <a:schemeClr val="accent1"/>
                  </a:solidFill>
                  <a:latin typeface="Arial"/>
                </a:rPr>
                <a:t>IEXCEL 2023</a:t>
              </a:r>
              <a:endParaRPr b="0" lang="en-US" sz="15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en-US" sz="1500" spc="-1" strike="noStrike">
                  <a:solidFill>
                    <a:schemeClr val="accent1"/>
                  </a:solidFill>
                  <a:latin typeface="Arial"/>
                </a:rPr>
                <a:t>W</a:t>
              </a:r>
              <a:r>
                <a:rPr b="1" lang="tr-TR" sz="1500" spc="-1" strike="noStrike">
                  <a:solidFill>
                    <a:schemeClr val="accent1"/>
                  </a:solidFill>
                  <a:latin typeface="Arial"/>
                </a:rPr>
                <a:t>ith</a:t>
              </a:r>
              <a:r>
                <a:rPr b="1" lang="en-US" sz="1500" spc="-1" strike="noStrike">
                  <a:solidFill>
                    <a:schemeClr val="accent1"/>
                  </a:solidFill>
                  <a:latin typeface="Arial"/>
                </a:rPr>
                <a:t> you  ‘‘always for the better’’</a:t>
              </a:r>
              <a:endParaRPr b="0" lang="en-US" sz="15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-17280" y="1268640"/>
            <a:ext cx="9143640" cy="2599560"/>
          </a:xfrm>
          <a:prstGeom prst="rect">
            <a:avLst/>
          </a:prstGeom>
          <a:gradFill rotWithShape="0">
            <a:gsLst>
              <a:gs pos="0">
                <a:srgbClr val="d1d1d1"/>
              </a:gs>
              <a:gs pos="100000">
                <a:srgbClr val="c7c7c7"/>
              </a:gs>
            </a:gsLst>
            <a:lin ang="5400000"/>
          </a:gradFill>
          <a:ln w="6480">
            <a:solidFill>
              <a:srgbClr val="a5a5a5"/>
            </a:solidFill>
            <a:miter/>
          </a:ln>
        </p:spPr>
        <p:txBody>
          <a:bodyPr anchor="ctr">
            <a:norm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Write the Full Name of Your Study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İçerik Yer Tutucusu 2"/>
          <p:cNvSpPr/>
          <p:nvPr/>
        </p:nvSpPr>
        <p:spPr>
          <a:xfrm>
            <a:off x="0" y="3913920"/>
            <a:ext cx="9143640" cy="1747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Author's Name Surname 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                           Author's Name Surname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Institution 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tr-TR" sz="2400" spc="-1" strike="noStrike">
                <a:solidFill>
                  <a:srgbClr val="000000"/>
                </a:solidFill>
                <a:latin typeface="Times New Roman"/>
              </a:rPr>
              <a:t>Institution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Resim 4" descr=""/>
          <p:cNvPicPr/>
          <p:nvPr/>
        </p:nvPicPr>
        <p:blipFill>
          <a:blip r:embed="rId4"/>
          <a:stretch/>
        </p:blipFill>
        <p:spPr>
          <a:xfrm>
            <a:off x="612000" y="81000"/>
            <a:ext cx="7920360" cy="136764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594615640"/>
              </p:ext>
            </p:extLst>
          </p:nvPr>
        </p:nvGraphicFramePr>
        <p:xfrm>
          <a:off x="998280" y="1452240"/>
          <a:ext cx="7239600" cy="413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10" name="Dikdörtgen 63"/>
          <p:cNvSpPr/>
          <p:nvPr/>
        </p:nvSpPr>
        <p:spPr>
          <a:xfrm>
            <a:off x="1049400" y="1654920"/>
            <a:ext cx="51876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1.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Dikdörtgen 64"/>
          <p:cNvSpPr/>
          <p:nvPr/>
        </p:nvSpPr>
        <p:spPr>
          <a:xfrm>
            <a:off x="1403640" y="2277000"/>
            <a:ext cx="5338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2.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Dikdörtgen 65"/>
          <p:cNvSpPr/>
          <p:nvPr/>
        </p:nvSpPr>
        <p:spPr>
          <a:xfrm>
            <a:off x="1563480" y="2925000"/>
            <a:ext cx="5338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3.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Dikdörtgen 66"/>
          <p:cNvSpPr/>
          <p:nvPr/>
        </p:nvSpPr>
        <p:spPr>
          <a:xfrm>
            <a:off x="1549800" y="3513600"/>
            <a:ext cx="5338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4.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Dikdörtgen 67"/>
          <p:cNvSpPr/>
          <p:nvPr/>
        </p:nvSpPr>
        <p:spPr>
          <a:xfrm>
            <a:off x="1403640" y="4271400"/>
            <a:ext cx="5338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5.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Dikdörtgen 68"/>
          <p:cNvSpPr/>
          <p:nvPr/>
        </p:nvSpPr>
        <p:spPr>
          <a:xfrm>
            <a:off x="1015560" y="5085360"/>
            <a:ext cx="5338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6.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6" name="Picture 6" descr="F:\2021 yılı çöktü\masa üstü bilgisayar çöktü\dernek onayı için\EMD logolar png\EMD %100.png"/>
          <p:cNvPicPr/>
          <p:nvPr/>
        </p:nvPicPr>
        <p:blipFill>
          <a:blip r:embed="rId6"/>
          <a:stretch/>
        </p:blipFill>
        <p:spPr>
          <a:xfrm>
            <a:off x="4329000" y="6319080"/>
            <a:ext cx="544680" cy="539640"/>
          </a:xfrm>
          <a:prstGeom prst="rect">
            <a:avLst/>
          </a:prstGeom>
          <a:ln w="0">
            <a:noFill/>
          </a:ln>
        </p:spPr>
      </p:pic>
      <p:pic>
        <p:nvPicPr>
          <p:cNvPr id="117" name="Resim 12" descr=""/>
          <p:cNvPicPr/>
          <p:nvPr/>
        </p:nvPicPr>
        <p:blipFill>
          <a:blip r:embed="rId7"/>
          <a:srcRect l="20096" t="29361" r="66787" b="63622"/>
          <a:stretch/>
        </p:blipFill>
        <p:spPr>
          <a:xfrm>
            <a:off x="3132000" y="0"/>
            <a:ext cx="2669040" cy="74592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İçerik Yer Tutucusu 2"/>
          <p:cNvSpPr/>
          <p:nvPr/>
        </p:nvSpPr>
        <p:spPr>
          <a:xfrm>
            <a:off x="0" y="12240"/>
            <a:ext cx="9143640" cy="6717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a5a5a5"/>
            </a:solidFill>
          </a:ln>
          <a:scene3d>
            <a:camera prst="orthographicFront"/>
            <a:lightRig dir="t" rig="threePt"/>
          </a:scene3d>
          <a:sp3d>
            <a:bevelT prst="cross" w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rgbClr val="000000"/>
                </a:solidFill>
                <a:latin typeface="Times New Roman"/>
              </a:rPr>
              <a:t>Presentation Plan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Dikdörtgen 3"/>
          <p:cNvSpPr/>
          <p:nvPr/>
        </p:nvSpPr>
        <p:spPr>
          <a:xfrm>
            <a:off x="251640" y="1332000"/>
            <a:ext cx="8892000" cy="45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research;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Subject  theoretical background,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roblem,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mportance,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makes it unique,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Assumptions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(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if any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Limitations, if any, should be included in this section.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299480" y="6318000"/>
            <a:ext cx="544680" cy="539640"/>
          </a:xfrm>
          <a:prstGeom prst="rect">
            <a:avLst/>
          </a:prstGeom>
          <a:ln w="0">
            <a:noFill/>
          </a:ln>
        </p:spPr>
      </p:pic>
      <p:sp>
        <p:nvSpPr>
          <p:cNvPr id="122" name="İçerik Yer Tutucusu 2"/>
          <p:cNvSpPr/>
          <p:nvPr/>
        </p:nvSpPr>
        <p:spPr>
          <a:xfrm>
            <a:off x="0" y="12240"/>
            <a:ext cx="9143640" cy="6717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a5a5a5"/>
            </a:solidFill>
          </a:ln>
          <a:scene3d>
            <a:camera prst="orthographicFront"/>
            <a:lightRig dir="t" rig="threePt"/>
          </a:scene3d>
          <a:sp3d>
            <a:bevelT prst="cross" w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1" lang="tr-TR" sz="3600" spc="-1" strike="noStrike">
                <a:solidFill>
                  <a:srgbClr val="000000"/>
                </a:solidFill>
                <a:latin typeface="Times New Roman"/>
              </a:rPr>
              <a:t>1. Problem Statement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tr-TR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-4680" y="-20160"/>
            <a:ext cx="9143640" cy="583920"/>
          </a:xfrm>
          <a:prstGeom prst="rect">
            <a:avLst/>
          </a:prstGeom>
          <a:solidFill>
            <a:srgbClr val="afabab"/>
          </a:solidFill>
          <a:ln w="6480">
            <a:solidFill>
              <a:srgbClr val="a5a5a5"/>
            </a:solidFill>
            <a:miter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en-US" sz="3600" spc="-1" strike="noStrike">
                <a:solidFill>
                  <a:srgbClr val="000000"/>
                </a:solidFill>
                <a:latin typeface="Times New Roman"/>
              </a:rPr>
              <a:t>2. Purpose of the Research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Dikdörtgen 3"/>
          <p:cNvSpPr/>
          <p:nvPr/>
        </p:nvSpPr>
        <p:spPr>
          <a:xfrm>
            <a:off x="179640" y="1772640"/>
            <a:ext cx="8964000" cy="45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this chapter;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 general purpose or problem statement of the research,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Research questions / hypotheses to achieve the general purpose</a:t>
            </a: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should take place.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6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390560" y="6318000"/>
            <a:ext cx="544680" cy="5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0" y="-3600"/>
            <a:ext cx="9143640" cy="583920"/>
          </a:xfrm>
          <a:prstGeom prst="rect">
            <a:avLst/>
          </a:prstGeom>
          <a:solidFill>
            <a:srgbClr val="afabab"/>
          </a:solidFill>
          <a:ln w="6480">
            <a:solidFill>
              <a:srgbClr val="a5a5a5"/>
            </a:solidFill>
            <a:miter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1" lang="tr-TR" sz="3600" spc="-1" strike="noStrike">
                <a:solidFill>
                  <a:srgbClr val="000000"/>
                </a:solidFill>
                <a:latin typeface="Times New Roman"/>
              </a:rPr>
              <a:t>3. Method </a:t>
            </a:r>
            <a:endParaRPr b="0" lang="tr-T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Dikdörtgen 3"/>
          <p:cNvSpPr/>
          <p:nvPr/>
        </p:nvSpPr>
        <p:spPr>
          <a:xfrm>
            <a:off x="179640" y="1772640"/>
            <a:ext cx="8964000" cy="45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 this chapter;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Research model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Data collection tool and method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Universe and sample / Study group 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216000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Analysis of the data should take place.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9" name="Picture 6" descr="F:\2021 yılı çöktü\masa üstü bilgisayar çöktü\dernek onayı için\EMD logolar png\EMD %100.png"/>
          <p:cNvPicPr/>
          <p:nvPr/>
        </p:nvPicPr>
        <p:blipFill>
          <a:blip r:embed="rId1"/>
          <a:stretch/>
        </p:blipFill>
        <p:spPr>
          <a:xfrm>
            <a:off x="4389120" y="6319080"/>
            <a:ext cx="544680" cy="53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1_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Application>LibreOffice/7.5.8.2$Linux_X86_64 LibreOffice_project/50$Build-2</Application>
  <AppVersion>15.0000</AppVersion>
  <Words>485</Words>
  <Paragraphs>71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2021-09-01T08:32:24Z</dcterms:created>
  <dc:creator>Windows Kullanıcısı</dc:creator>
  <dc:description/>
  <dc:language>en-US</dc:language>
  <cp:lastModifiedBy/>
  <dcterms:modified xsi:type="dcterms:W3CDTF">2023-12-05T15:47:23Z</dcterms:modified>
  <cp:revision>50</cp:revision>
  <dc:subject/>
  <dc:title>PowerPoint Sunusu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13</vt:i4>
  </property>
</Properties>
</file>